
<file path=[Content_Types].xml><?xml version="1.0" encoding="utf-8"?>
<Types xmlns="http://schemas.openxmlformats.org/package/2006/content-types">
  <Default Extension="bmp" ContentType="image/bmp"/>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70" r:id="rId15"/>
    <p:sldId id="271" r:id="rId16"/>
    <p:sldId id="272"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53" d="100"/>
          <a:sy n="53" d="100"/>
        </p:scale>
        <p:origin x="61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F94EC47-EA09-4079-B858-C939E39EF9B4}" type="doc">
      <dgm:prSet loTypeId="urn:microsoft.com/office/officeart/2005/8/layout/radial6" loCatId="cycle" qsTypeId="urn:microsoft.com/office/officeart/2005/8/quickstyle/simple1" qsCatId="simple" csTypeId="urn:microsoft.com/office/officeart/2005/8/colors/colorful3" csCatId="colorful" phldr="1"/>
      <dgm:spPr/>
      <dgm:t>
        <a:bodyPr/>
        <a:lstStyle/>
        <a:p>
          <a:endParaRPr lang="tr-TR"/>
        </a:p>
      </dgm:t>
    </dgm:pt>
    <dgm:pt modelId="{7768F6A5-D460-4E6A-AB2E-2B6B13530866}">
      <dgm:prSet phldrT="[Metin]"/>
      <dgm:spPr/>
      <dgm:t>
        <a:bodyPr/>
        <a:lstStyle/>
        <a:p>
          <a:r>
            <a:rPr lang="tr-TR" dirty="0">
              <a:latin typeface="Arial" panose="020B0604020202020204" pitchFamily="34" charset="0"/>
              <a:cs typeface="Arial" panose="020B0604020202020204" pitchFamily="34" charset="0"/>
            </a:rPr>
            <a:t>DAYANIKLILIK</a:t>
          </a:r>
        </a:p>
      </dgm:t>
    </dgm:pt>
    <dgm:pt modelId="{B7525CF0-723A-4D5C-9B63-BA8A8E5BF588}" type="parTrans" cxnId="{EF73CC3F-BD6B-47FE-A43F-E453BA9DAB48}">
      <dgm:prSet/>
      <dgm:spPr/>
      <dgm:t>
        <a:bodyPr/>
        <a:lstStyle/>
        <a:p>
          <a:endParaRPr lang="tr-TR"/>
        </a:p>
      </dgm:t>
    </dgm:pt>
    <dgm:pt modelId="{132E4B97-B09A-46F0-A931-583F17140305}" type="sibTrans" cxnId="{EF73CC3F-BD6B-47FE-A43F-E453BA9DAB48}">
      <dgm:prSet/>
      <dgm:spPr/>
      <dgm:t>
        <a:bodyPr/>
        <a:lstStyle/>
        <a:p>
          <a:endParaRPr lang="tr-TR"/>
        </a:p>
      </dgm:t>
    </dgm:pt>
    <dgm:pt modelId="{1C01AFF2-587E-4278-83C4-2507DCEF7163}">
      <dgm:prSet phldrT="[Metin]" custT="1"/>
      <dgm:spPr/>
      <dgm:t>
        <a:bodyPr/>
        <a:lstStyle/>
        <a:p>
          <a:r>
            <a:rPr lang="tr-TR" sz="1200" dirty="0">
              <a:solidFill>
                <a:schemeClr val="bg1"/>
              </a:solidFill>
              <a:latin typeface="Arial" panose="020B0604020202020204" pitchFamily="34" charset="0"/>
              <a:cs typeface="Arial" panose="020B0604020202020204" pitchFamily="34" charset="0"/>
            </a:rPr>
            <a:t>Yetenek ve Özgüven</a:t>
          </a:r>
        </a:p>
      </dgm:t>
    </dgm:pt>
    <dgm:pt modelId="{2DDD77AA-7816-4B1B-8EE1-19D0A95D98DC}" type="parTrans" cxnId="{FFCEF5A2-981E-45C5-9F19-AEBE7B7F0876}">
      <dgm:prSet/>
      <dgm:spPr/>
      <dgm:t>
        <a:bodyPr/>
        <a:lstStyle/>
        <a:p>
          <a:endParaRPr lang="tr-TR"/>
        </a:p>
      </dgm:t>
    </dgm:pt>
    <dgm:pt modelId="{9B512FC3-C0FF-403A-A05E-F0EFDF15F457}" type="sibTrans" cxnId="{FFCEF5A2-981E-45C5-9F19-AEBE7B7F0876}">
      <dgm:prSet/>
      <dgm:spPr/>
      <dgm:t>
        <a:bodyPr/>
        <a:lstStyle/>
        <a:p>
          <a:endParaRPr lang="tr-TR"/>
        </a:p>
      </dgm:t>
    </dgm:pt>
    <dgm:pt modelId="{44006412-E821-4276-AFA1-B5677A93B017}">
      <dgm:prSet phldrT="[Metin]" custT="1"/>
      <dgm:spPr/>
      <dgm:t>
        <a:bodyPr/>
        <a:lstStyle/>
        <a:p>
          <a:r>
            <a:rPr lang="tr-TR" sz="1200">
              <a:latin typeface="Arial" panose="020B0604020202020204" pitchFamily="34" charset="0"/>
              <a:cs typeface="Arial" panose="020B0604020202020204" pitchFamily="34" charset="0"/>
            </a:rPr>
            <a:t>Çevre ile iyi ilişkiler</a:t>
          </a:r>
          <a:endParaRPr lang="tr-TR" sz="1200" dirty="0">
            <a:latin typeface="Arial" panose="020B0604020202020204" pitchFamily="34" charset="0"/>
            <a:cs typeface="Arial" panose="020B0604020202020204" pitchFamily="34" charset="0"/>
          </a:endParaRPr>
        </a:p>
      </dgm:t>
    </dgm:pt>
    <dgm:pt modelId="{A172F0EF-E30A-4D13-9A58-4E389C7E708A}" type="parTrans" cxnId="{DA0CA76D-9473-4E97-BCC7-E1FEF87985F3}">
      <dgm:prSet/>
      <dgm:spPr/>
      <dgm:t>
        <a:bodyPr/>
        <a:lstStyle/>
        <a:p>
          <a:endParaRPr lang="tr-TR"/>
        </a:p>
      </dgm:t>
    </dgm:pt>
    <dgm:pt modelId="{131CE217-D74A-40FE-9486-0F61F67CB496}" type="sibTrans" cxnId="{DA0CA76D-9473-4E97-BCC7-E1FEF87985F3}">
      <dgm:prSet/>
      <dgm:spPr/>
      <dgm:t>
        <a:bodyPr/>
        <a:lstStyle/>
        <a:p>
          <a:endParaRPr lang="tr-TR"/>
        </a:p>
      </dgm:t>
    </dgm:pt>
    <dgm:pt modelId="{C2B00E70-48E8-4342-AB45-F00E32F5E0CD}">
      <dgm:prSet phldrT="[Metin]" custT="1"/>
      <dgm:spPr/>
      <dgm:t>
        <a:bodyPr/>
        <a:lstStyle/>
        <a:p>
          <a:r>
            <a:rPr lang="tr-TR" sz="1200">
              <a:latin typeface="Arial" panose="020B0604020202020204" pitchFamily="34" charset="0"/>
              <a:cs typeface="Arial" panose="020B0604020202020204" pitchFamily="34" charset="0"/>
            </a:rPr>
            <a:t>Uyum sağlama becerisi ve pes etmeme</a:t>
          </a:r>
          <a:endParaRPr lang="tr-TR" sz="1200" dirty="0">
            <a:latin typeface="Arial" panose="020B0604020202020204" pitchFamily="34" charset="0"/>
            <a:cs typeface="Arial" panose="020B0604020202020204" pitchFamily="34" charset="0"/>
          </a:endParaRPr>
        </a:p>
      </dgm:t>
    </dgm:pt>
    <dgm:pt modelId="{96C41117-9DC2-4F19-AF08-CCFA37A6BE69}" type="parTrans" cxnId="{7C403EF0-D80E-4682-BF21-E34EEFA54E88}">
      <dgm:prSet/>
      <dgm:spPr/>
      <dgm:t>
        <a:bodyPr/>
        <a:lstStyle/>
        <a:p>
          <a:endParaRPr lang="tr-TR"/>
        </a:p>
      </dgm:t>
    </dgm:pt>
    <dgm:pt modelId="{8D5CD19B-0FC0-4A0D-9E35-B71B8A33CB0A}" type="sibTrans" cxnId="{7C403EF0-D80E-4682-BF21-E34EEFA54E88}">
      <dgm:prSet/>
      <dgm:spPr/>
      <dgm:t>
        <a:bodyPr/>
        <a:lstStyle/>
        <a:p>
          <a:endParaRPr lang="tr-TR"/>
        </a:p>
      </dgm:t>
    </dgm:pt>
    <dgm:pt modelId="{FCCE0419-75AE-4182-BDF5-A2061B2C9595}">
      <dgm:prSet phldrT="[Metin]" custT="1"/>
      <dgm:spPr/>
      <dgm:t>
        <a:bodyPr/>
        <a:lstStyle/>
        <a:p>
          <a:r>
            <a:rPr lang="tr-TR" sz="1200" dirty="0">
              <a:latin typeface="Arial" panose="020B0604020202020204" pitchFamily="34" charset="0"/>
              <a:cs typeface="Arial" panose="020B0604020202020204" pitchFamily="34" charset="0"/>
            </a:rPr>
            <a:t>Amaç ve plan</a:t>
          </a:r>
        </a:p>
      </dgm:t>
    </dgm:pt>
    <dgm:pt modelId="{A77CCA7E-7287-45FE-8BED-530BD3129BF9}" type="parTrans" cxnId="{8044F857-11F2-4702-B25C-4644AE6BE7A6}">
      <dgm:prSet/>
      <dgm:spPr/>
      <dgm:t>
        <a:bodyPr/>
        <a:lstStyle/>
        <a:p>
          <a:endParaRPr lang="tr-TR"/>
        </a:p>
      </dgm:t>
    </dgm:pt>
    <dgm:pt modelId="{ADD1A45A-2690-439F-BD1D-CC401BE468EB}" type="sibTrans" cxnId="{8044F857-11F2-4702-B25C-4644AE6BE7A6}">
      <dgm:prSet/>
      <dgm:spPr/>
      <dgm:t>
        <a:bodyPr/>
        <a:lstStyle/>
        <a:p>
          <a:endParaRPr lang="tr-TR"/>
        </a:p>
      </dgm:t>
    </dgm:pt>
    <dgm:pt modelId="{BA4CC5CF-482D-4BDE-A693-D2FEFE61CEA7}" type="pres">
      <dgm:prSet presAssocID="{5F94EC47-EA09-4079-B858-C939E39EF9B4}" presName="Name0" presStyleCnt="0">
        <dgm:presLayoutVars>
          <dgm:chMax val="1"/>
          <dgm:dir/>
          <dgm:animLvl val="ctr"/>
          <dgm:resizeHandles val="exact"/>
        </dgm:presLayoutVars>
      </dgm:prSet>
      <dgm:spPr/>
    </dgm:pt>
    <dgm:pt modelId="{79BE637C-06C6-4851-BD83-63CF221DC74F}" type="pres">
      <dgm:prSet presAssocID="{7768F6A5-D460-4E6A-AB2E-2B6B13530866}" presName="centerShape" presStyleLbl="node0" presStyleIdx="0" presStyleCnt="1" custLinFactNeighborY="-246"/>
      <dgm:spPr/>
    </dgm:pt>
    <dgm:pt modelId="{3F0C71AA-3428-48D0-A3DF-2F53FB0CC7AA}" type="pres">
      <dgm:prSet presAssocID="{1C01AFF2-587E-4278-83C4-2507DCEF7163}" presName="node" presStyleLbl="node1" presStyleIdx="0" presStyleCnt="4">
        <dgm:presLayoutVars>
          <dgm:bulletEnabled val="1"/>
        </dgm:presLayoutVars>
      </dgm:prSet>
      <dgm:spPr/>
    </dgm:pt>
    <dgm:pt modelId="{7844D272-19FF-40DB-836C-1E109F9D92C0}" type="pres">
      <dgm:prSet presAssocID="{1C01AFF2-587E-4278-83C4-2507DCEF7163}" presName="dummy" presStyleCnt="0"/>
      <dgm:spPr/>
    </dgm:pt>
    <dgm:pt modelId="{9E85B431-170E-4EED-AC98-03DB3123444C}" type="pres">
      <dgm:prSet presAssocID="{9B512FC3-C0FF-403A-A05E-F0EFDF15F457}" presName="sibTrans" presStyleLbl="sibTrans2D1" presStyleIdx="0" presStyleCnt="4"/>
      <dgm:spPr/>
    </dgm:pt>
    <dgm:pt modelId="{2F27CE74-C1A5-4EF0-9EDD-E8531ED19B3A}" type="pres">
      <dgm:prSet presAssocID="{44006412-E821-4276-AFA1-B5677A93B017}" presName="node" presStyleLbl="node1" presStyleIdx="1" presStyleCnt="4">
        <dgm:presLayoutVars>
          <dgm:bulletEnabled val="1"/>
        </dgm:presLayoutVars>
      </dgm:prSet>
      <dgm:spPr/>
    </dgm:pt>
    <dgm:pt modelId="{29389F9F-069C-4ADC-8325-38F7B7078189}" type="pres">
      <dgm:prSet presAssocID="{44006412-E821-4276-AFA1-B5677A93B017}" presName="dummy" presStyleCnt="0"/>
      <dgm:spPr/>
    </dgm:pt>
    <dgm:pt modelId="{791127EA-2C86-4271-BD20-FF9B152E500C}" type="pres">
      <dgm:prSet presAssocID="{131CE217-D74A-40FE-9486-0F61F67CB496}" presName="sibTrans" presStyleLbl="sibTrans2D1" presStyleIdx="1" presStyleCnt="4"/>
      <dgm:spPr/>
    </dgm:pt>
    <dgm:pt modelId="{4261DF26-1A81-465B-B84B-AFFD30A86FDF}" type="pres">
      <dgm:prSet presAssocID="{C2B00E70-48E8-4342-AB45-F00E32F5E0CD}" presName="node" presStyleLbl="node1" presStyleIdx="2" presStyleCnt="4">
        <dgm:presLayoutVars>
          <dgm:bulletEnabled val="1"/>
        </dgm:presLayoutVars>
      </dgm:prSet>
      <dgm:spPr/>
    </dgm:pt>
    <dgm:pt modelId="{2D5B683D-41E4-4522-9D6C-7BE43A152255}" type="pres">
      <dgm:prSet presAssocID="{C2B00E70-48E8-4342-AB45-F00E32F5E0CD}" presName="dummy" presStyleCnt="0"/>
      <dgm:spPr/>
    </dgm:pt>
    <dgm:pt modelId="{A2ADEB7A-5A98-410D-B59E-EC51ABE3264B}" type="pres">
      <dgm:prSet presAssocID="{8D5CD19B-0FC0-4A0D-9E35-B71B8A33CB0A}" presName="sibTrans" presStyleLbl="sibTrans2D1" presStyleIdx="2" presStyleCnt="4"/>
      <dgm:spPr/>
    </dgm:pt>
    <dgm:pt modelId="{8EEFE73F-B572-4A82-9FC9-5248AACCC5B8}" type="pres">
      <dgm:prSet presAssocID="{FCCE0419-75AE-4182-BDF5-A2061B2C9595}" presName="node" presStyleLbl="node1" presStyleIdx="3" presStyleCnt="4">
        <dgm:presLayoutVars>
          <dgm:bulletEnabled val="1"/>
        </dgm:presLayoutVars>
      </dgm:prSet>
      <dgm:spPr/>
    </dgm:pt>
    <dgm:pt modelId="{6B9550F1-BFB7-4E05-A9BB-90242D7231C1}" type="pres">
      <dgm:prSet presAssocID="{FCCE0419-75AE-4182-BDF5-A2061B2C9595}" presName="dummy" presStyleCnt="0"/>
      <dgm:spPr/>
    </dgm:pt>
    <dgm:pt modelId="{F53AE0A9-D002-4708-8958-C9ADC31D3C78}" type="pres">
      <dgm:prSet presAssocID="{ADD1A45A-2690-439F-BD1D-CC401BE468EB}" presName="sibTrans" presStyleLbl="sibTrans2D1" presStyleIdx="3" presStyleCnt="4"/>
      <dgm:spPr/>
    </dgm:pt>
  </dgm:ptLst>
  <dgm:cxnLst>
    <dgm:cxn modelId="{770F4704-4723-44B9-AADE-78D7520C6830}" type="presOf" srcId="{7768F6A5-D460-4E6A-AB2E-2B6B13530866}" destId="{79BE637C-06C6-4851-BD83-63CF221DC74F}" srcOrd="0" destOrd="0" presId="urn:microsoft.com/office/officeart/2005/8/layout/radial6"/>
    <dgm:cxn modelId="{9982D80B-FB11-4959-88F1-37A48E4C5597}" type="presOf" srcId="{1C01AFF2-587E-4278-83C4-2507DCEF7163}" destId="{3F0C71AA-3428-48D0-A3DF-2F53FB0CC7AA}" srcOrd="0" destOrd="0" presId="urn:microsoft.com/office/officeart/2005/8/layout/radial6"/>
    <dgm:cxn modelId="{B6EBE910-FAD7-4F98-96DF-F48221A250DA}" type="presOf" srcId="{9B512FC3-C0FF-403A-A05E-F0EFDF15F457}" destId="{9E85B431-170E-4EED-AC98-03DB3123444C}" srcOrd="0" destOrd="0" presId="urn:microsoft.com/office/officeart/2005/8/layout/radial6"/>
    <dgm:cxn modelId="{55FE8114-2683-4137-84B8-3BEF3693C4AC}" type="presOf" srcId="{ADD1A45A-2690-439F-BD1D-CC401BE468EB}" destId="{F53AE0A9-D002-4708-8958-C9ADC31D3C78}" srcOrd="0" destOrd="0" presId="urn:microsoft.com/office/officeart/2005/8/layout/radial6"/>
    <dgm:cxn modelId="{EF73CC3F-BD6B-47FE-A43F-E453BA9DAB48}" srcId="{5F94EC47-EA09-4079-B858-C939E39EF9B4}" destId="{7768F6A5-D460-4E6A-AB2E-2B6B13530866}" srcOrd="0" destOrd="0" parTransId="{B7525CF0-723A-4D5C-9B63-BA8A8E5BF588}" sibTransId="{132E4B97-B09A-46F0-A931-583F17140305}"/>
    <dgm:cxn modelId="{79BB0264-EC75-4352-8136-8651ECE44638}" type="presOf" srcId="{131CE217-D74A-40FE-9486-0F61F67CB496}" destId="{791127EA-2C86-4271-BD20-FF9B152E500C}" srcOrd="0" destOrd="0" presId="urn:microsoft.com/office/officeart/2005/8/layout/radial6"/>
    <dgm:cxn modelId="{DA0CA76D-9473-4E97-BCC7-E1FEF87985F3}" srcId="{7768F6A5-D460-4E6A-AB2E-2B6B13530866}" destId="{44006412-E821-4276-AFA1-B5677A93B017}" srcOrd="1" destOrd="0" parTransId="{A172F0EF-E30A-4D13-9A58-4E389C7E708A}" sibTransId="{131CE217-D74A-40FE-9486-0F61F67CB496}"/>
    <dgm:cxn modelId="{34A00052-818F-4237-83A6-9E539E62BF5C}" type="presOf" srcId="{8D5CD19B-0FC0-4A0D-9E35-B71B8A33CB0A}" destId="{A2ADEB7A-5A98-410D-B59E-EC51ABE3264B}" srcOrd="0" destOrd="0" presId="urn:microsoft.com/office/officeart/2005/8/layout/radial6"/>
    <dgm:cxn modelId="{8044F857-11F2-4702-B25C-4644AE6BE7A6}" srcId="{7768F6A5-D460-4E6A-AB2E-2B6B13530866}" destId="{FCCE0419-75AE-4182-BDF5-A2061B2C9595}" srcOrd="3" destOrd="0" parTransId="{A77CCA7E-7287-45FE-8BED-530BD3129BF9}" sibTransId="{ADD1A45A-2690-439F-BD1D-CC401BE468EB}"/>
    <dgm:cxn modelId="{EFF49278-A4F5-4C7D-BBF5-EBE16E13BE62}" type="presOf" srcId="{FCCE0419-75AE-4182-BDF5-A2061B2C9595}" destId="{8EEFE73F-B572-4A82-9FC9-5248AACCC5B8}" srcOrd="0" destOrd="0" presId="urn:microsoft.com/office/officeart/2005/8/layout/radial6"/>
    <dgm:cxn modelId="{4A7C2590-1CF8-4E15-AEE0-49264DAC292F}" type="presOf" srcId="{C2B00E70-48E8-4342-AB45-F00E32F5E0CD}" destId="{4261DF26-1A81-465B-B84B-AFFD30A86FDF}" srcOrd="0" destOrd="0" presId="urn:microsoft.com/office/officeart/2005/8/layout/radial6"/>
    <dgm:cxn modelId="{FFCEF5A2-981E-45C5-9F19-AEBE7B7F0876}" srcId="{7768F6A5-D460-4E6A-AB2E-2B6B13530866}" destId="{1C01AFF2-587E-4278-83C4-2507DCEF7163}" srcOrd="0" destOrd="0" parTransId="{2DDD77AA-7816-4B1B-8EE1-19D0A95D98DC}" sibTransId="{9B512FC3-C0FF-403A-A05E-F0EFDF15F457}"/>
    <dgm:cxn modelId="{188B14E3-2263-45F2-B18C-8DB54949E02F}" type="presOf" srcId="{5F94EC47-EA09-4079-B858-C939E39EF9B4}" destId="{BA4CC5CF-482D-4BDE-A693-D2FEFE61CEA7}" srcOrd="0" destOrd="0" presId="urn:microsoft.com/office/officeart/2005/8/layout/radial6"/>
    <dgm:cxn modelId="{909590E9-D7C8-40D7-94B6-774DE4A5E256}" type="presOf" srcId="{44006412-E821-4276-AFA1-B5677A93B017}" destId="{2F27CE74-C1A5-4EF0-9EDD-E8531ED19B3A}" srcOrd="0" destOrd="0" presId="urn:microsoft.com/office/officeart/2005/8/layout/radial6"/>
    <dgm:cxn modelId="{7C403EF0-D80E-4682-BF21-E34EEFA54E88}" srcId="{7768F6A5-D460-4E6A-AB2E-2B6B13530866}" destId="{C2B00E70-48E8-4342-AB45-F00E32F5E0CD}" srcOrd="2" destOrd="0" parTransId="{96C41117-9DC2-4F19-AF08-CCFA37A6BE69}" sibTransId="{8D5CD19B-0FC0-4A0D-9E35-B71B8A33CB0A}"/>
    <dgm:cxn modelId="{5B889710-8F6E-44FE-8A8C-76A2480EFCFF}" type="presParOf" srcId="{BA4CC5CF-482D-4BDE-A693-D2FEFE61CEA7}" destId="{79BE637C-06C6-4851-BD83-63CF221DC74F}" srcOrd="0" destOrd="0" presId="urn:microsoft.com/office/officeart/2005/8/layout/radial6"/>
    <dgm:cxn modelId="{6674745E-BAF4-45BE-B353-2C61EB2C2B19}" type="presParOf" srcId="{BA4CC5CF-482D-4BDE-A693-D2FEFE61CEA7}" destId="{3F0C71AA-3428-48D0-A3DF-2F53FB0CC7AA}" srcOrd="1" destOrd="0" presId="urn:microsoft.com/office/officeart/2005/8/layout/radial6"/>
    <dgm:cxn modelId="{A50E7153-EDC4-470C-97E6-CDAB00B59898}" type="presParOf" srcId="{BA4CC5CF-482D-4BDE-A693-D2FEFE61CEA7}" destId="{7844D272-19FF-40DB-836C-1E109F9D92C0}" srcOrd="2" destOrd="0" presId="urn:microsoft.com/office/officeart/2005/8/layout/radial6"/>
    <dgm:cxn modelId="{C5E75437-40B3-4540-BE68-F524734E5291}" type="presParOf" srcId="{BA4CC5CF-482D-4BDE-A693-D2FEFE61CEA7}" destId="{9E85B431-170E-4EED-AC98-03DB3123444C}" srcOrd="3" destOrd="0" presId="urn:microsoft.com/office/officeart/2005/8/layout/radial6"/>
    <dgm:cxn modelId="{1AEE06EB-95EA-49C6-9A83-8B381970AB96}" type="presParOf" srcId="{BA4CC5CF-482D-4BDE-A693-D2FEFE61CEA7}" destId="{2F27CE74-C1A5-4EF0-9EDD-E8531ED19B3A}" srcOrd="4" destOrd="0" presId="urn:microsoft.com/office/officeart/2005/8/layout/radial6"/>
    <dgm:cxn modelId="{4927020C-4B65-457D-86EC-FD1671FDE100}" type="presParOf" srcId="{BA4CC5CF-482D-4BDE-A693-D2FEFE61CEA7}" destId="{29389F9F-069C-4ADC-8325-38F7B7078189}" srcOrd="5" destOrd="0" presId="urn:microsoft.com/office/officeart/2005/8/layout/radial6"/>
    <dgm:cxn modelId="{D5A09F9B-8159-46FF-AE39-5740610F7E2B}" type="presParOf" srcId="{BA4CC5CF-482D-4BDE-A693-D2FEFE61CEA7}" destId="{791127EA-2C86-4271-BD20-FF9B152E500C}" srcOrd="6" destOrd="0" presId="urn:microsoft.com/office/officeart/2005/8/layout/radial6"/>
    <dgm:cxn modelId="{D0315A84-469F-48A5-BD7D-A6F6693F2684}" type="presParOf" srcId="{BA4CC5CF-482D-4BDE-A693-D2FEFE61CEA7}" destId="{4261DF26-1A81-465B-B84B-AFFD30A86FDF}" srcOrd="7" destOrd="0" presId="urn:microsoft.com/office/officeart/2005/8/layout/radial6"/>
    <dgm:cxn modelId="{1933DA44-039B-4430-8ED3-69C261438E0B}" type="presParOf" srcId="{BA4CC5CF-482D-4BDE-A693-D2FEFE61CEA7}" destId="{2D5B683D-41E4-4522-9D6C-7BE43A152255}" srcOrd="8" destOrd="0" presId="urn:microsoft.com/office/officeart/2005/8/layout/radial6"/>
    <dgm:cxn modelId="{06C242EE-71B2-4AFD-BBEF-77E0BD9E4D9E}" type="presParOf" srcId="{BA4CC5CF-482D-4BDE-A693-D2FEFE61CEA7}" destId="{A2ADEB7A-5A98-410D-B59E-EC51ABE3264B}" srcOrd="9" destOrd="0" presId="urn:microsoft.com/office/officeart/2005/8/layout/radial6"/>
    <dgm:cxn modelId="{E6D6480F-B104-4848-8D9F-10856DBE1429}" type="presParOf" srcId="{BA4CC5CF-482D-4BDE-A693-D2FEFE61CEA7}" destId="{8EEFE73F-B572-4A82-9FC9-5248AACCC5B8}" srcOrd="10" destOrd="0" presId="urn:microsoft.com/office/officeart/2005/8/layout/radial6"/>
    <dgm:cxn modelId="{0FBD6168-36E8-44E2-99B2-D6E1BDFC51A7}" type="presParOf" srcId="{BA4CC5CF-482D-4BDE-A693-D2FEFE61CEA7}" destId="{6B9550F1-BFB7-4E05-A9BB-90242D7231C1}" srcOrd="11" destOrd="0" presId="urn:microsoft.com/office/officeart/2005/8/layout/radial6"/>
    <dgm:cxn modelId="{C03A8F57-5C5A-4F88-82F9-BBFD4DE39D5A}" type="presParOf" srcId="{BA4CC5CF-482D-4BDE-A693-D2FEFE61CEA7}" destId="{F53AE0A9-D002-4708-8958-C9ADC31D3C78}"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3AE0A9-D002-4708-8958-C9ADC31D3C78}">
      <dsp:nvSpPr>
        <dsp:cNvPr id="0" name=""/>
        <dsp:cNvSpPr/>
      </dsp:nvSpPr>
      <dsp:spPr>
        <a:xfrm>
          <a:off x="3281242" y="523259"/>
          <a:ext cx="3495915" cy="3495915"/>
        </a:xfrm>
        <a:prstGeom prst="blockArc">
          <a:avLst>
            <a:gd name="adj1" fmla="val 10800000"/>
            <a:gd name="adj2" fmla="val 16200000"/>
            <a:gd name="adj3" fmla="val 4638"/>
          </a:avLst>
        </a:prstGeom>
        <a:solidFill>
          <a:schemeClr val="accent3">
            <a:hueOff val="6059134"/>
            <a:satOff val="36540"/>
            <a:lumOff val="-22155"/>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2ADEB7A-5A98-410D-B59E-EC51ABE3264B}">
      <dsp:nvSpPr>
        <dsp:cNvPr id="0" name=""/>
        <dsp:cNvSpPr/>
      </dsp:nvSpPr>
      <dsp:spPr>
        <a:xfrm>
          <a:off x="3281242" y="523259"/>
          <a:ext cx="3495915" cy="3495915"/>
        </a:xfrm>
        <a:prstGeom prst="blockArc">
          <a:avLst>
            <a:gd name="adj1" fmla="val 5400000"/>
            <a:gd name="adj2" fmla="val 10800000"/>
            <a:gd name="adj3" fmla="val 4638"/>
          </a:avLst>
        </a:prstGeom>
        <a:solidFill>
          <a:schemeClr val="accent3">
            <a:hueOff val="4039423"/>
            <a:satOff val="24360"/>
            <a:lumOff val="-1477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91127EA-2C86-4271-BD20-FF9B152E500C}">
      <dsp:nvSpPr>
        <dsp:cNvPr id="0" name=""/>
        <dsp:cNvSpPr/>
      </dsp:nvSpPr>
      <dsp:spPr>
        <a:xfrm>
          <a:off x="3281242" y="523259"/>
          <a:ext cx="3495915" cy="3495915"/>
        </a:xfrm>
        <a:prstGeom prst="blockArc">
          <a:avLst>
            <a:gd name="adj1" fmla="val 0"/>
            <a:gd name="adj2" fmla="val 5400000"/>
            <a:gd name="adj3" fmla="val 4638"/>
          </a:avLst>
        </a:prstGeom>
        <a:solidFill>
          <a:schemeClr val="accent3">
            <a:hueOff val="2019711"/>
            <a:satOff val="12180"/>
            <a:lumOff val="-7385"/>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E85B431-170E-4EED-AC98-03DB3123444C}">
      <dsp:nvSpPr>
        <dsp:cNvPr id="0" name=""/>
        <dsp:cNvSpPr/>
      </dsp:nvSpPr>
      <dsp:spPr>
        <a:xfrm>
          <a:off x="3281242" y="523259"/>
          <a:ext cx="3495915" cy="3495915"/>
        </a:xfrm>
        <a:prstGeom prst="blockArc">
          <a:avLst>
            <a:gd name="adj1" fmla="val 16200000"/>
            <a:gd name="adj2" fmla="val 0"/>
            <a:gd name="adj3" fmla="val 4638"/>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9BE637C-06C6-4851-BD83-63CF221DC74F}">
      <dsp:nvSpPr>
        <dsp:cNvPr id="0" name=""/>
        <dsp:cNvSpPr/>
      </dsp:nvSpPr>
      <dsp:spPr>
        <a:xfrm>
          <a:off x="4224970" y="1458586"/>
          <a:ext cx="1608459" cy="1608459"/>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tr-TR" sz="1300" kern="1200" dirty="0">
              <a:latin typeface="Arial" panose="020B0604020202020204" pitchFamily="34" charset="0"/>
              <a:cs typeface="Arial" panose="020B0604020202020204" pitchFamily="34" charset="0"/>
            </a:rPr>
            <a:t>DAYANIKLILIK</a:t>
          </a:r>
        </a:p>
      </dsp:txBody>
      <dsp:txXfrm>
        <a:off x="4460523" y="1694139"/>
        <a:ext cx="1137353" cy="1137353"/>
      </dsp:txXfrm>
    </dsp:sp>
    <dsp:sp modelId="{3F0C71AA-3428-48D0-A3DF-2F53FB0CC7AA}">
      <dsp:nvSpPr>
        <dsp:cNvPr id="0" name=""/>
        <dsp:cNvSpPr/>
      </dsp:nvSpPr>
      <dsp:spPr>
        <a:xfrm>
          <a:off x="4466239" y="831"/>
          <a:ext cx="1125921" cy="1125921"/>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tr-TR" sz="1200" kern="1200" dirty="0">
              <a:solidFill>
                <a:schemeClr val="bg1"/>
              </a:solidFill>
              <a:latin typeface="Arial" panose="020B0604020202020204" pitchFamily="34" charset="0"/>
              <a:cs typeface="Arial" panose="020B0604020202020204" pitchFamily="34" charset="0"/>
            </a:rPr>
            <a:t>Yetenek ve Özgüven</a:t>
          </a:r>
        </a:p>
      </dsp:txBody>
      <dsp:txXfrm>
        <a:off x="4631126" y="165718"/>
        <a:ext cx="796147" cy="796147"/>
      </dsp:txXfrm>
    </dsp:sp>
    <dsp:sp modelId="{2F27CE74-C1A5-4EF0-9EDD-E8531ED19B3A}">
      <dsp:nvSpPr>
        <dsp:cNvPr id="0" name=""/>
        <dsp:cNvSpPr/>
      </dsp:nvSpPr>
      <dsp:spPr>
        <a:xfrm>
          <a:off x="6173663" y="1708256"/>
          <a:ext cx="1125921" cy="1125921"/>
        </a:xfrm>
        <a:prstGeom prst="ellipse">
          <a:avLst/>
        </a:prstGeom>
        <a:solidFill>
          <a:schemeClr val="accent3">
            <a:hueOff val="2019711"/>
            <a:satOff val="12180"/>
            <a:lumOff val="-7385"/>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tr-TR" sz="1200" kern="1200">
              <a:latin typeface="Arial" panose="020B0604020202020204" pitchFamily="34" charset="0"/>
              <a:cs typeface="Arial" panose="020B0604020202020204" pitchFamily="34" charset="0"/>
            </a:rPr>
            <a:t>Çevre ile iyi ilişkiler</a:t>
          </a:r>
          <a:endParaRPr lang="tr-TR" sz="1200" kern="1200" dirty="0">
            <a:latin typeface="Arial" panose="020B0604020202020204" pitchFamily="34" charset="0"/>
            <a:cs typeface="Arial" panose="020B0604020202020204" pitchFamily="34" charset="0"/>
          </a:endParaRPr>
        </a:p>
      </dsp:txBody>
      <dsp:txXfrm>
        <a:off x="6338550" y="1873143"/>
        <a:ext cx="796147" cy="796147"/>
      </dsp:txXfrm>
    </dsp:sp>
    <dsp:sp modelId="{4261DF26-1A81-465B-B84B-AFFD30A86FDF}">
      <dsp:nvSpPr>
        <dsp:cNvPr id="0" name=""/>
        <dsp:cNvSpPr/>
      </dsp:nvSpPr>
      <dsp:spPr>
        <a:xfrm>
          <a:off x="4466239" y="3415681"/>
          <a:ext cx="1125921" cy="1125921"/>
        </a:xfrm>
        <a:prstGeom prst="ellipse">
          <a:avLst/>
        </a:prstGeom>
        <a:solidFill>
          <a:schemeClr val="accent3">
            <a:hueOff val="4039423"/>
            <a:satOff val="24360"/>
            <a:lumOff val="-1477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tr-TR" sz="1200" kern="1200">
              <a:latin typeface="Arial" panose="020B0604020202020204" pitchFamily="34" charset="0"/>
              <a:cs typeface="Arial" panose="020B0604020202020204" pitchFamily="34" charset="0"/>
            </a:rPr>
            <a:t>Uyum sağlama becerisi ve pes etmeme</a:t>
          </a:r>
          <a:endParaRPr lang="tr-TR" sz="1200" kern="1200" dirty="0">
            <a:latin typeface="Arial" panose="020B0604020202020204" pitchFamily="34" charset="0"/>
            <a:cs typeface="Arial" panose="020B0604020202020204" pitchFamily="34" charset="0"/>
          </a:endParaRPr>
        </a:p>
      </dsp:txBody>
      <dsp:txXfrm>
        <a:off x="4631126" y="3580568"/>
        <a:ext cx="796147" cy="796147"/>
      </dsp:txXfrm>
    </dsp:sp>
    <dsp:sp modelId="{8EEFE73F-B572-4A82-9FC9-5248AACCC5B8}">
      <dsp:nvSpPr>
        <dsp:cNvPr id="0" name=""/>
        <dsp:cNvSpPr/>
      </dsp:nvSpPr>
      <dsp:spPr>
        <a:xfrm>
          <a:off x="2758814" y="1708256"/>
          <a:ext cx="1125921" cy="1125921"/>
        </a:xfrm>
        <a:prstGeom prst="ellipse">
          <a:avLst/>
        </a:prstGeom>
        <a:solidFill>
          <a:schemeClr val="accent3">
            <a:hueOff val="6059134"/>
            <a:satOff val="36540"/>
            <a:lumOff val="-22155"/>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tr-TR" sz="1200" kern="1200" dirty="0">
              <a:latin typeface="Arial" panose="020B0604020202020204" pitchFamily="34" charset="0"/>
              <a:cs typeface="Arial" panose="020B0604020202020204" pitchFamily="34" charset="0"/>
            </a:rPr>
            <a:t>Amaç ve plan</a:t>
          </a:r>
        </a:p>
      </dsp:txBody>
      <dsp:txXfrm>
        <a:off x="2923701" y="1873143"/>
        <a:ext cx="796147" cy="796147"/>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6" name="Rectangle 15"/>
          <p:cNvSpPr/>
          <p:nvPr/>
        </p:nvSpPr>
        <p:spPr>
          <a:xfrm>
            <a:off x="1" y="0"/>
            <a:ext cx="12192000" cy="6858000"/>
          </a:xfrm>
          <a:prstGeom prst="rect">
            <a:avLst/>
          </a:prstGeom>
          <a:blipFill dpi="0" rotWithShape="1">
            <a:blip r:embed="rId2">
              <a:alphaModFix amt="45000"/>
              <a:duotone>
                <a:schemeClr val="accent2">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11" name="Rectangle 10"/>
          <p:cNvSpPr/>
          <p:nvPr/>
        </p:nvSpPr>
        <p:spPr>
          <a:xfrm>
            <a:off x="1447801" y="1411615"/>
            <a:ext cx="9296400" cy="4034770"/>
          </a:xfrm>
          <a:prstGeom prst="rect">
            <a:avLst/>
          </a:prstGeom>
          <a:solidFill>
            <a:schemeClr val="bg2"/>
          </a:solidFill>
          <a:ln w="9525" cap="sq" cmpd="sng" algn="ctr">
            <a:no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solidFill>
                <a:effectLst>
                  <a:outerShdw blurRad="38100" dist="12700" dir="2700000" algn="tl" rotWithShape="0">
                    <a:prstClr val="black">
                      <a:alpha val="40000"/>
                    </a:prstClr>
                  </a:outerShdw>
                </a:effectLst>
                <a:latin typeface="+mj-lt"/>
                <a:ea typeface="+mn-ea"/>
                <a:cs typeface="+mn-cs"/>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2"/>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03FCE02C-6EC6-4E09-BC2C-9FDED4DE236E}" type="datetimeFigureOut">
              <a:rPr lang="en-US" dirty="0"/>
              <a:t>5/16/2021</a:t>
            </a:fld>
            <a:endParaRPr lang="en-US" dirty="0"/>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tx2"/>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FB075A7A-4A9A-410F-B848-AB998ACC9419}" type="datetimeFigureOut">
              <a:rPr lang="en-US" dirty="0"/>
              <a:pPr/>
              <a:t>5/16/2021</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AA5F3E88-2D66-4D17-B0FA-EA13CB20B2FF}" type="datetimeFigureOut">
              <a:rPr lang="en-US" dirty="0"/>
              <a:pPr/>
              <a:t>5/16/2021</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lvl1pPr>
              <a:defRPr sz="1800"/>
            </a:lvl1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4D8F36E1-9596-4E98-8786-4A17C5D29C65}" type="datetimeFigureOut">
              <a:rPr lang="en-US" dirty="0"/>
              <a:pPr/>
              <a:t>5/16/2021</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spTree>
      <p:nvGrpSpPr>
        <p:cNvPr id="1" name=""/>
        <p:cNvGrpSpPr/>
        <p:nvPr/>
      </p:nvGrpSpPr>
      <p:grpSpPr>
        <a:xfrm>
          <a:off x="0" y="0"/>
          <a:ext cx="0" cy="0"/>
          <a:chOff x="0" y="0"/>
          <a:chExt cx="0" cy="0"/>
        </a:xfrm>
      </p:grpSpPr>
      <p:sp>
        <p:nvSpPr>
          <p:cNvPr id="19" name="Rectangle 18"/>
          <p:cNvSpPr/>
          <p:nvPr/>
        </p:nvSpPr>
        <p:spPr>
          <a:xfrm>
            <a:off x="0" y="0"/>
            <a:ext cx="12192000" cy="6858000"/>
          </a:xfrm>
          <a:prstGeom prst="rect">
            <a:avLst/>
          </a:prstGeom>
          <a:blipFill dpi="0" rotWithShape="1">
            <a:blip r:embed="rId2">
              <a:alphaModFix amt="40000"/>
              <a:duotone>
                <a:schemeClr val="accent3">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24" name="Rectangle 23"/>
          <p:cNvSpPr/>
          <p:nvPr/>
        </p:nvSpPr>
        <p:spPr>
          <a:xfrm>
            <a:off x="1447801" y="1411615"/>
            <a:ext cx="9296400" cy="4034770"/>
          </a:xfrm>
          <a:prstGeom prst="rect">
            <a:avLst/>
          </a:prstGeom>
          <a:solidFill>
            <a:schemeClr val="bg2"/>
          </a:solidFill>
          <a:ln w="9525" cap="sq" cmpd="sng" algn="ctr">
            <a:noFill/>
            <a:prstDash val="solid"/>
            <a:miter lim="800000"/>
          </a:ln>
          <a:effectLst/>
        </p:spPr>
      </p:sp>
      <p:sp>
        <p:nvSpPr>
          <p:cNvPr id="30" name="Rectangle 29"/>
          <p:cNvSpPr/>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b="0" kern="1200" cap="all" spc="-100" baseline="0" dirty="0">
                <a:solidFill>
                  <a:schemeClr val="tx1"/>
                </a:solidFill>
                <a:effectLst>
                  <a:outerShdw blurRad="38100" dist="12700" dir="2700000" algn="tl" rotWithShape="0">
                    <a:prstClr val="black">
                      <a:alpha val="40000"/>
                    </a:prstClr>
                  </a:outerShdw>
                </a:effectLst>
                <a:latin typeface="+mj-lt"/>
                <a:ea typeface="+mn-ea"/>
                <a:cs typeface="+mn-cs"/>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tx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EE4D1A55-63BC-4BA2-9538-7DDEADA10621}" type="datetimeFigureOut">
              <a:rPr lang="en-US" dirty="0"/>
              <a:t>5/16/2021</a:t>
            </a:fld>
            <a:endParaRPr lang="en-US" dirty="0"/>
          </a:p>
        </p:txBody>
      </p:sp>
      <p:sp>
        <p:nvSpPr>
          <p:cNvPr id="5" name="Footer Placeholder 4"/>
          <p:cNvSpPr>
            <a:spLocks noGrp="1"/>
          </p:cNvSpPr>
          <p:nvPr>
            <p:ph type="ftr" sz="quarter" idx="11"/>
          </p:nvPr>
        </p:nvSpPr>
        <p:spPr>
          <a:xfrm>
            <a:off x="1453896" y="5212080"/>
            <a:ext cx="5907024" cy="228600"/>
          </a:xfrm>
        </p:spPr>
        <p:txBody>
          <a:bodyPr/>
          <a:lstStyle>
            <a:lvl1pPr algn="l">
              <a:defRPr>
                <a:solidFill>
                  <a:schemeClr val="tx2"/>
                </a:solidFill>
              </a:defRPr>
            </a:lvl1pPr>
          </a:lstStyle>
          <a:p>
            <a:endParaRPr lang="en-US" dirty="0"/>
          </a:p>
        </p:txBody>
      </p:sp>
      <p:sp>
        <p:nvSpPr>
          <p:cNvPr id="6" name="Slide Number Placeholder 5"/>
          <p:cNvSpPr>
            <a:spLocks noGrp="1"/>
          </p:cNvSpPr>
          <p:nvPr>
            <p:ph type="sldNum" sz="quarter" idx="12"/>
          </p:nvPr>
        </p:nvSpPr>
        <p:spPr>
          <a:xfrm>
            <a:off x="8604504" y="5212080"/>
            <a:ext cx="2112264" cy="228600"/>
          </a:xfrm>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lvl1pPr>
              <a:defRPr>
                <a:solidFill>
                  <a:schemeClr val="tx2"/>
                </a:solidFill>
              </a:defRPr>
            </a:lvl1pPr>
          </a:lstStyle>
          <a:p>
            <a:fld id="{66D01ABB-8821-4BF5-97A9-E1A66ACAEAA9}" type="datetimeFigureOut">
              <a:rPr lang="en-US" dirty="0"/>
              <a:pPr/>
              <a:t>5/16/2021</a:t>
            </a:fld>
            <a:endParaRPr lang="en-US" dirty="0"/>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lvl1pPr>
              <a:defRPr>
                <a:solidFill>
                  <a:schemeClr val="tx2"/>
                </a:solidFill>
              </a:defRPr>
            </a:lvl1pPr>
          </a:lstStyle>
          <a:p>
            <a:fld id="{20C37B1C-D4A1-4A4F-A470-80868146AFC5}" type="datetimeFigureOut">
              <a:rPr lang="en-US" dirty="0"/>
              <a:pPr/>
              <a:t>5/16/2021</a:t>
            </a:fld>
            <a:endParaRPr lang="en-US" dirty="0"/>
          </a:p>
        </p:txBody>
      </p:sp>
      <p:sp>
        <p:nvSpPr>
          <p:cNvPr id="8" name="Footer Placeholder 7"/>
          <p:cNvSpPr>
            <a:spLocks noGrp="1"/>
          </p:cNvSpPr>
          <p:nvPr>
            <p:ph type="ftr" sz="quarter" idx="11"/>
          </p:nvPr>
        </p:nvSpPr>
        <p:spPr/>
        <p:txBody>
          <a:bodyPr/>
          <a:lstStyle>
            <a:lvl1pPr>
              <a:defRPr>
                <a:solidFill>
                  <a:schemeClr val="tx2"/>
                </a:solidFill>
              </a:defRPr>
            </a:lvl1pPr>
          </a:lstStyle>
          <a:p>
            <a:endParaRPr lang="en-US" dirty="0"/>
          </a:p>
        </p:txBody>
      </p:sp>
      <p:sp>
        <p:nvSpPr>
          <p:cNvPr id="9" name="Slide Number Placeholder 8"/>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lvl1pPr>
              <a:defRPr>
                <a:solidFill>
                  <a:schemeClr val="tx2"/>
                </a:solidFill>
              </a:defRPr>
            </a:lvl1pPr>
          </a:lstStyle>
          <a:p>
            <a:fld id="{6D31D1B9-F39E-471E-80A9-595CAA5664AD}" type="datetimeFigureOut">
              <a:rPr lang="en-US" dirty="0"/>
              <a:pPr/>
              <a:t>5/16/2021</a:t>
            </a:fld>
            <a:endParaRPr lang="en-US" dirty="0"/>
          </a:p>
        </p:txBody>
      </p:sp>
      <p:sp>
        <p:nvSpPr>
          <p:cNvPr id="4" name="Footer Placeholder 3"/>
          <p:cNvSpPr>
            <a:spLocks noGrp="1"/>
          </p:cNvSpPr>
          <p:nvPr>
            <p:ph type="ftr" sz="quarter" idx="11"/>
          </p:nvPr>
        </p:nvSpPr>
        <p:spPr/>
        <p:txBody>
          <a:bodyPr/>
          <a:lstStyle>
            <a:lvl1pPr>
              <a:defRPr>
                <a:solidFill>
                  <a:schemeClr val="tx2"/>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lstStyle>
          <a:p>
            <a:fld id="{33FCEABC-E2B9-4606-A74F-CB06AF596887}" type="datetimeFigureOut">
              <a:rPr lang="en-US" dirty="0"/>
              <a:pPr/>
              <a:t>5/16/2021</a:t>
            </a:fld>
            <a:endParaRPr lang="en-US" dirty="0"/>
          </a:p>
        </p:txBody>
      </p:sp>
      <p:sp>
        <p:nvSpPr>
          <p:cNvPr id="3" name="Footer Placeholder 2"/>
          <p:cNvSpPr>
            <a:spLocks noGrp="1"/>
          </p:cNvSpPr>
          <p:nvPr>
            <p:ph type="ftr" sz="quarter" idx="11"/>
          </p:nvPr>
        </p:nvSpPr>
        <p:spPr/>
        <p:txBody>
          <a:bodyPr/>
          <a:lstStyle>
            <a:lvl1pPr>
              <a:defRPr>
                <a:solidFill>
                  <a:schemeClr val="tx2"/>
                </a:solidFill>
              </a:defRPr>
            </a:lvl1pPr>
          </a:lstStyle>
          <a:p>
            <a:endParaRPr lang="en-US" dirty="0"/>
          </a:p>
        </p:txBody>
      </p:sp>
      <p:sp>
        <p:nvSpPr>
          <p:cNvPr id="4" name="Slide Number Placeholder 3"/>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4" name="Rectangle 13"/>
          <p:cNvSpPr/>
          <p:nvPr/>
        </p:nvSpPr>
        <p:spPr>
          <a:xfrm>
            <a:off x="234693" y="237744"/>
            <a:ext cx="8633081"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16" name="Rectangle 15"/>
          <p:cNvSpPr/>
          <p:nvPr/>
        </p:nvSpPr>
        <p:spPr>
          <a:xfrm>
            <a:off x="371856" y="374904"/>
            <a:ext cx="8353044" cy="6108192"/>
          </a:xfrm>
          <a:prstGeom prst="rect">
            <a:avLst/>
          </a:prstGeom>
          <a:solidFill>
            <a:schemeClr val="bg2"/>
          </a:solidFill>
          <a:ln w="6350" cap="sq" cmpd="sng" algn="ctr">
            <a:noFill/>
            <a:prstDash val="solid"/>
            <a:miter lim="800000"/>
          </a:ln>
          <a:effectLst/>
        </p:spPr>
      </p:sp>
      <p:sp>
        <p:nvSpPr>
          <p:cNvPr id="15" name="Rectangle 14"/>
          <p:cNvSpPr/>
          <p:nvPr/>
        </p:nvSpPr>
        <p:spPr>
          <a:xfrm>
            <a:off x="9020386" y="237744"/>
            <a:ext cx="2926080" cy="638251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chemeClr val="bg1"/>
                </a:solidFill>
                <a:effectLst/>
                <a:latin typeface="+mj-lt"/>
                <a:ea typeface="+mn-ea"/>
                <a:cs typeface="+mn-cs"/>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790575" y="704850"/>
            <a:ext cx="7562850" cy="51435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lvl1pPr>
              <a:defRPr>
                <a:solidFill>
                  <a:schemeClr val="tx2"/>
                </a:solidFill>
              </a:defRPr>
            </a:lvl1pPr>
          </a:lstStyle>
          <a:p>
            <a:fld id="{FA8850A0-01A3-4F4E-AA52-F716A9BFD4EB}" type="datetimeFigureOut">
              <a:rPr lang="en-US" dirty="0"/>
              <a:pPr/>
              <a:t>5/16/2021</a:t>
            </a:fld>
            <a:endParaRPr lang="en-US" dirty="0"/>
          </a:p>
        </p:txBody>
      </p:sp>
      <p:sp>
        <p:nvSpPr>
          <p:cNvPr id="6" name="Footer Placeholder 5"/>
          <p:cNvSpPr>
            <a:spLocks noGrp="1"/>
          </p:cNvSpPr>
          <p:nvPr>
            <p:ph type="ftr" sz="quarter" idx="11"/>
          </p:nvPr>
        </p:nvSpPr>
        <p:spPr>
          <a:xfrm>
            <a:off x="3439158" y="6214535"/>
            <a:ext cx="5184648" cy="256032"/>
          </a:xfrm>
        </p:spPr>
        <p:txBody>
          <a:bodyPr/>
          <a:lstStyle>
            <a:lvl1pPr algn="r">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2"/>
                </a:solidFill>
              </a:defRPr>
            </a:lvl1pPr>
          </a:lstStyle>
          <a:p>
            <a:fld id="{4FAB73BC-B049-4115-A692-8D63A059BFB8}" type="slidenum">
              <a:rPr lang="en-US" dirty="0"/>
              <a:pPr/>
              <a:t>‹#›</a:t>
            </a:fld>
            <a:endParaRPr lang="en-US" dirty="0"/>
          </a:p>
        </p:txBody>
      </p:sp>
      <p:sp>
        <p:nvSpPr>
          <p:cNvPr id="11" name="Rectangle 10"/>
          <p:cNvSpPr/>
          <p:nvPr/>
        </p:nvSpPr>
        <p:spPr>
          <a:xfrm>
            <a:off x="9157546" y="374904"/>
            <a:ext cx="2651760"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tx1"/>
          </a:solidFill>
          <a:ln w="6350" cap="sq">
            <a:solidFill>
              <a:schemeClr val="tx1">
                <a:lumMod val="7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157546" y="374904"/>
            <a:ext cx="2651760" cy="6108192"/>
          </a:xfrm>
          <a:prstGeom prst="rect">
            <a:avLst/>
          </a:prstGeom>
          <a:solidFill>
            <a:schemeClr val="bg2"/>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chemeClr val="tx1"/>
                </a:solidFill>
                <a:latin typeface="+mj-lt"/>
              </a:defRPr>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228599" y="237744"/>
            <a:ext cx="8601076" cy="6382512"/>
          </a:xfrm>
          <a:solidFill>
            <a:srgbClr val="808080"/>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lvl1pPr>
              <a:defRPr>
                <a:solidFill>
                  <a:srgbClr val="FFFFFF"/>
                </a:solidFill>
                <a:effectLst>
                  <a:outerShdw blurRad="19050" dist="6350" dir="2700000" algn="tl" rotWithShape="0">
                    <a:prstClr val="black">
                      <a:alpha val="40000"/>
                    </a:prstClr>
                  </a:outerShdw>
                </a:effectLst>
              </a:defRPr>
            </a:lvl1pPr>
          </a:lstStyle>
          <a:p>
            <a:fld id="{E5811CCA-BB49-46C7-A0E2-F42339750F9A}" type="datetimeFigureOut">
              <a:rPr lang="en-US" dirty="0"/>
              <a:t>5/16/2021</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8" name="Rectangle 7"/>
          <p:cNvSpPr/>
          <p:nvPr/>
        </p:nvSpPr>
        <p:spPr>
          <a:xfrm>
            <a:off x="371856" y="374904"/>
            <a:ext cx="11448288" cy="6108192"/>
          </a:xfrm>
          <a:prstGeom prst="rect">
            <a:avLst/>
          </a:prstGeom>
          <a:solidFill>
            <a:schemeClr val="bg2"/>
          </a:solidFill>
          <a:ln w="6350" cap="sq" cmpd="sng" algn="ctr">
            <a:no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bg2"/>
                </a:solidFill>
              </a:defRPr>
            </a:lvl1pPr>
          </a:lstStyle>
          <a:p>
            <a:fld id="{17205CAA-4E5A-4223-BD55-C5D2841AC9EF}" type="datetimeFigureOut">
              <a:rPr lang="en-US" dirty="0"/>
              <a:t>5/16/2021</a:t>
            </a:fld>
            <a:endParaRPr lang="en-US" dirty="0"/>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bg2"/>
                </a:solidFill>
              </a:defRPr>
            </a:lvl1pPr>
          </a:lstStyle>
          <a:p>
            <a:endParaRPr lang="en-US" dirty="0"/>
          </a:p>
        </p:txBody>
      </p:sp>
      <p:sp>
        <p:nvSpPr>
          <p:cNvPr id="6" name="Slide Number Placeholder 5"/>
          <p:cNvSpPr>
            <a:spLocks noGrp="1"/>
          </p:cNvSpPr>
          <p:nvPr>
            <p:ph type="sldNum" sz="quarter" idx="4"/>
          </p:nvPr>
        </p:nvSpPr>
        <p:spPr>
          <a:xfrm>
            <a:off x="10348535" y="6214535"/>
            <a:ext cx="1463040" cy="256032"/>
          </a:xfrm>
          <a:prstGeom prst="rect">
            <a:avLst/>
          </a:prstGeom>
        </p:spPr>
        <p:txBody>
          <a:bodyPr vert="horz" lIns="91440" tIns="45720" rIns="91440" bIns="45720" rtlCol="0" anchor="b"/>
          <a:lstStyle>
            <a:lvl1pPr algn="r">
              <a:defRPr sz="1000">
                <a:solidFill>
                  <a:schemeClr val="bg2"/>
                </a:solidFill>
              </a:defRPr>
            </a:lvl1pPr>
          </a:lstStyle>
          <a:p>
            <a:fld id="{4FAB73BC-B049-4115-A692-8D63A059BFB8}"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2">
            <a:lumMod val="60000"/>
            <a:lumOff val="40000"/>
          </a:schemeClr>
        </a:buClr>
        <a:buFont typeface="Arial" pitchFamily="34"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6pPr>
      <a:lvl7pPr marL="19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7pPr>
      <a:lvl8pPr marL="22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8pPr>
      <a:lvl9pPr marL="25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AB39C50-A606-4137-8D72-ED90FCF7A628}"/>
              </a:ext>
            </a:extLst>
          </p:cNvPr>
          <p:cNvSpPr>
            <a:spLocks noGrp="1"/>
          </p:cNvSpPr>
          <p:nvPr>
            <p:ph type="ctrTitle"/>
          </p:nvPr>
        </p:nvSpPr>
        <p:spPr/>
        <p:txBody>
          <a:bodyPr/>
          <a:lstStyle/>
          <a:p>
            <a:r>
              <a:rPr lang="tr-TR" sz="5000" b="1" i="0" dirty="0">
                <a:effectLst/>
                <a:latin typeface="Mongolian Baiti" panose="03000500000000000000" pitchFamily="66" charset="0"/>
                <a:cs typeface="Mongolian Baiti" panose="03000500000000000000" pitchFamily="66" charset="0"/>
              </a:rPr>
              <a:t>YAŞAM ZORLUKLARIYLA BAŞA ÇIKMA / PSİKOLOJİK SAĞLAMLIK</a:t>
            </a:r>
            <a:endParaRPr lang="tr-TR" sz="5000" dirty="0">
              <a:latin typeface="Mongolian Baiti" panose="03000500000000000000" pitchFamily="66" charset="0"/>
              <a:cs typeface="Mongolian Baiti" panose="03000500000000000000" pitchFamily="66" charset="0"/>
            </a:endParaRPr>
          </a:p>
        </p:txBody>
      </p:sp>
      <p:sp>
        <p:nvSpPr>
          <p:cNvPr id="3" name="Alt Başlık 2">
            <a:extLst>
              <a:ext uri="{FF2B5EF4-FFF2-40B4-BE49-F238E27FC236}">
                <a16:creationId xmlns:a16="http://schemas.microsoft.com/office/drawing/2014/main" id="{225EE336-CFED-4B08-B92B-7437185EBC09}"/>
              </a:ext>
            </a:extLst>
          </p:cNvPr>
          <p:cNvSpPr>
            <a:spLocks noGrp="1"/>
          </p:cNvSpPr>
          <p:nvPr>
            <p:ph type="subTitle" idx="1"/>
          </p:nvPr>
        </p:nvSpPr>
        <p:spPr>
          <a:xfrm>
            <a:off x="1561706" y="4471331"/>
            <a:ext cx="9071242" cy="667931"/>
          </a:xfrm>
        </p:spPr>
        <p:txBody>
          <a:bodyPr>
            <a:normAutofit/>
          </a:bodyPr>
          <a:lstStyle/>
          <a:p>
            <a:r>
              <a:rPr lang="tr-TR" dirty="0"/>
              <a:t>ŞEHİT HAKAN ÜNVER MESLEKİ VE TEKNİK ANADOLU LİSESİ REHBERLİK SERVİSİ</a:t>
            </a:r>
          </a:p>
        </p:txBody>
      </p:sp>
    </p:spTree>
    <p:extLst>
      <p:ext uri="{BB962C8B-B14F-4D97-AF65-F5344CB8AC3E}">
        <p14:creationId xmlns:p14="http://schemas.microsoft.com/office/powerpoint/2010/main" val="31846493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7214C34-B66A-4011-BF41-CC4181D610A0}"/>
              </a:ext>
            </a:extLst>
          </p:cNvPr>
          <p:cNvSpPr>
            <a:spLocks noGrp="1"/>
          </p:cNvSpPr>
          <p:nvPr>
            <p:ph type="title"/>
          </p:nvPr>
        </p:nvSpPr>
        <p:spPr>
          <a:xfrm>
            <a:off x="1066800" y="642593"/>
            <a:ext cx="10058400" cy="1924437"/>
          </a:xfrm>
        </p:spPr>
        <p:txBody>
          <a:bodyPr>
            <a:noAutofit/>
          </a:bodyPr>
          <a:lstStyle/>
          <a:p>
            <a:pPr algn="ctr"/>
            <a:r>
              <a:rPr lang="tr-TR" sz="4600" b="1" i="0" dirty="0">
                <a:effectLst/>
                <a:latin typeface="Mongolian Baiti" panose="03000500000000000000" pitchFamily="66" charset="0"/>
                <a:cs typeface="Mongolian Baiti" panose="03000500000000000000" pitchFamily="66" charset="0"/>
              </a:rPr>
              <a:t>Kendimizi kötü hissettiğimizde ne yapabiliriz ?</a:t>
            </a:r>
            <a:endParaRPr lang="tr-TR" sz="4600" dirty="0">
              <a:latin typeface="Mongolian Baiti" panose="03000500000000000000" pitchFamily="66" charset="0"/>
              <a:cs typeface="Mongolian Baiti" panose="03000500000000000000" pitchFamily="66" charset="0"/>
            </a:endParaRPr>
          </a:p>
        </p:txBody>
      </p:sp>
      <p:sp>
        <p:nvSpPr>
          <p:cNvPr id="3" name="İçerik Yer Tutucusu 2">
            <a:extLst>
              <a:ext uri="{FF2B5EF4-FFF2-40B4-BE49-F238E27FC236}">
                <a16:creationId xmlns:a16="http://schemas.microsoft.com/office/drawing/2014/main" id="{B2EE8264-97C1-4692-95A4-CA46AD1A1735}"/>
              </a:ext>
            </a:extLst>
          </p:cNvPr>
          <p:cNvSpPr>
            <a:spLocks noGrp="1"/>
          </p:cNvSpPr>
          <p:nvPr>
            <p:ph idx="1"/>
          </p:nvPr>
        </p:nvSpPr>
        <p:spPr>
          <a:xfrm>
            <a:off x="1066800" y="2768366"/>
            <a:ext cx="10058400" cy="3266673"/>
          </a:xfrm>
        </p:spPr>
        <p:txBody>
          <a:bodyPr>
            <a:normAutofit lnSpcReduction="10000"/>
          </a:bodyPr>
          <a:lstStyle/>
          <a:p>
            <a:pPr marL="342900" indent="-342900">
              <a:buFont typeface="+mj-lt"/>
              <a:buAutoNum type="arabicPeriod"/>
            </a:pPr>
            <a:r>
              <a:rPr lang="tr-TR" sz="2800" b="0" i="0" dirty="0">
                <a:effectLst/>
                <a:latin typeface="+mj-lt"/>
              </a:rPr>
              <a:t>Öncelikle kendimize “ne hissediyorum?” sorusunu sormalıyız.</a:t>
            </a:r>
          </a:p>
          <a:p>
            <a:pPr marL="342900" indent="-342900">
              <a:buFont typeface="+mj-lt"/>
              <a:buAutoNum type="arabicPeriod"/>
            </a:pPr>
            <a:r>
              <a:rPr lang="tr-TR" sz="2800" b="0" i="0" dirty="0">
                <a:effectLst/>
                <a:latin typeface="+mj-lt"/>
              </a:rPr>
              <a:t>Daha sonra kendimize “ne oldu da bu duyguyu hissediyorum?” sorusunu sormalıyız.</a:t>
            </a:r>
          </a:p>
          <a:p>
            <a:pPr marL="342900" indent="-342900">
              <a:buFont typeface="+mj-lt"/>
              <a:buAutoNum type="arabicPeriod"/>
            </a:pPr>
            <a:r>
              <a:rPr lang="tr-TR" sz="3000" b="0" i="0" dirty="0">
                <a:effectLst/>
              </a:rPr>
              <a:t>Son olarak kendimize “bu durumda ne yapabilirim?” sorusunu sormamız gerekir. </a:t>
            </a:r>
            <a:br>
              <a:rPr lang="tr-TR" sz="2800" dirty="0"/>
            </a:br>
            <a:endParaRPr lang="tr-TR" sz="2800" b="0" i="0" dirty="0">
              <a:effectLst/>
              <a:latin typeface="+mj-lt"/>
            </a:endParaRPr>
          </a:p>
          <a:p>
            <a:pPr marL="0" indent="0">
              <a:buNone/>
            </a:pPr>
            <a:endParaRPr lang="tr-TR" sz="2800" dirty="0"/>
          </a:p>
        </p:txBody>
      </p:sp>
    </p:spTree>
    <p:extLst>
      <p:ext uri="{BB962C8B-B14F-4D97-AF65-F5344CB8AC3E}">
        <p14:creationId xmlns:p14="http://schemas.microsoft.com/office/powerpoint/2010/main" val="27027530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B910056-6A74-4993-8F85-87CED3340ED4}"/>
              </a:ext>
            </a:extLst>
          </p:cNvPr>
          <p:cNvSpPr>
            <a:spLocks noGrp="1"/>
          </p:cNvSpPr>
          <p:nvPr>
            <p:ph type="title"/>
          </p:nvPr>
        </p:nvSpPr>
        <p:spPr/>
        <p:txBody>
          <a:bodyPr>
            <a:normAutofit/>
          </a:bodyPr>
          <a:lstStyle/>
          <a:p>
            <a:r>
              <a:rPr lang="tr-TR" sz="5000" dirty="0">
                <a:latin typeface="Mongolian Baiti" panose="03000500000000000000" pitchFamily="66" charset="0"/>
                <a:cs typeface="Mongolian Baiti" panose="03000500000000000000" pitchFamily="66" charset="0"/>
              </a:rPr>
              <a:t>Stresle nasıl başa çıkarız ?</a:t>
            </a:r>
          </a:p>
        </p:txBody>
      </p:sp>
      <p:sp>
        <p:nvSpPr>
          <p:cNvPr id="3" name="İçerik Yer Tutucusu 2">
            <a:extLst>
              <a:ext uri="{FF2B5EF4-FFF2-40B4-BE49-F238E27FC236}">
                <a16:creationId xmlns:a16="http://schemas.microsoft.com/office/drawing/2014/main" id="{B54BA282-26F5-4092-B3FD-82474D0BAF1C}"/>
              </a:ext>
            </a:extLst>
          </p:cNvPr>
          <p:cNvSpPr>
            <a:spLocks noGrp="1"/>
          </p:cNvSpPr>
          <p:nvPr>
            <p:ph idx="1"/>
          </p:nvPr>
        </p:nvSpPr>
        <p:spPr/>
        <p:txBody>
          <a:bodyPr>
            <a:normAutofit/>
          </a:bodyPr>
          <a:lstStyle/>
          <a:p>
            <a:pPr>
              <a:buFont typeface="Wingdings" panose="05000000000000000000" pitchFamily="2" charset="2"/>
              <a:buChar char="§"/>
            </a:pPr>
            <a:r>
              <a:rPr lang="tr-TR" sz="2800" b="0" i="0" dirty="0">
                <a:effectLst/>
                <a:latin typeface="+mj-lt"/>
              </a:rPr>
              <a:t>Derin nefes almak</a:t>
            </a:r>
          </a:p>
          <a:p>
            <a:pPr>
              <a:buFont typeface="Wingdings" panose="05000000000000000000" pitchFamily="2" charset="2"/>
              <a:buChar char="§"/>
            </a:pPr>
            <a:r>
              <a:rPr lang="tr-TR" sz="2800" b="0" i="0" dirty="0">
                <a:effectLst/>
                <a:latin typeface="+mj-lt"/>
              </a:rPr>
              <a:t>Gevşeme egzersizleri yapmak,</a:t>
            </a:r>
          </a:p>
          <a:p>
            <a:pPr>
              <a:buFont typeface="Wingdings" panose="05000000000000000000" pitchFamily="2" charset="2"/>
              <a:buChar char="§"/>
            </a:pPr>
            <a:r>
              <a:rPr lang="tr-TR" sz="2800" b="0" i="0" dirty="0">
                <a:effectLst/>
                <a:latin typeface="+mj-lt"/>
              </a:rPr>
              <a:t>Güzel bir olayı hatırlamak veya tatili düşünerek rahatlamaya çalışmak</a:t>
            </a:r>
          </a:p>
          <a:p>
            <a:pPr>
              <a:buFont typeface="Wingdings" panose="05000000000000000000" pitchFamily="2" charset="2"/>
              <a:buChar char="§"/>
            </a:pPr>
            <a:r>
              <a:rPr lang="tr-TR" sz="2800" b="0" i="0" dirty="0">
                <a:effectLst/>
                <a:latin typeface="+mj-lt"/>
              </a:rPr>
              <a:t>Duygularımızı kabul etmek</a:t>
            </a:r>
          </a:p>
          <a:p>
            <a:pPr>
              <a:buFont typeface="Wingdings" panose="05000000000000000000" pitchFamily="2" charset="2"/>
              <a:buChar char="§"/>
            </a:pPr>
            <a:r>
              <a:rPr lang="tr-TR" sz="2800" b="0" i="0" dirty="0">
                <a:effectLst/>
                <a:latin typeface="+mj-lt"/>
              </a:rPr>
              <a:t>Sevdiklerimize ve ailemize daha fazla zaman ayırmak</a:t>
            </a:r>
          </a:p>
          <a:p>
            <a:pPr>
              <a:buFont typeface="Wingdings" panose="05000000000000000000" pitchFamily="2" charset="2"/>
              <a:buChar char="§"/>
            </a:pPr>
            <a:r>
              <a:rPr lang="tr-TR" sz="2800" b="0" i="0" dirty="0">
                <a:effectLst/>
                <a:latin typeface="+mj-lt"/>
              </a:rPr>
              <a:t>Esnek olmak</a:t>
            </a:r>
            <a:endParaRPr lang="tr-TR" sz="2800" dirty="0">
              <a:latin typeface="+mj-lt"/>
            </a:endParaRPr>
          </a:p>
        </p:txBody>
      </p:sp>
    </p:spTree>
    <p:extLst>
      <p:ext uri="{BB962C8B-B14F-4D97-AF65-F5344CB8AC3E}">
        <p14:creationId xmlns:p14="http://schemas.microsoft.com/office/powerpoint/2010/main" val="30119100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1">
            <a:extLst>
              <a:ext uri="{FF2B5EF4-FFF2-40B4-BE49-F238E27FC236}">
                <a16:creationId xmlns:a16="http://schemas.microsoft.com/office/drawing/2014/main" id="{62872E3C-5BB1-4216-A5C8-71F8FDAEE1F4}"/>
              </a:ext>
            </a:extLst>
          </p:cNvPr>
          <p:cNvSpPr>
            <a:spLocks noGrp="1"/>
          </p:cNvSpPr>
          <p:nvPr>
            <p:ph idx="1"/>
          </p:nvPr>
        </p:nvSpPr>
        <p:spPr>
          <a:xfrm>
            <a:off x="1066800" y="796925"/>
            <a:ext cx="10058400" cy="5238750"/>
          </a:xfrm>
        </p:spPr>
        <p:txBody>
          <a:bodyPr>
            <a:normAutofit/>
          </a:bodyPr>
          <a:lstStyle/>
          <a:p>
            <a:pPr>
              <a:buFont typeface="Wingdings" panose="05000000000000000000" pitchFamily="2" charset="2"/>
              <a:buChar char="§"/>
            </a:pPr>
            <a:r>
              <a:rPr lang="tr-TR" sz="2800" b="0" i="0" dirty="0">
                <a:effectLst/>
              </a:rPr>
              <a:t>Yaşadığımız stresli olayı canlandırarak, bu durumla nasıl başa çıkacağımıza ilişkin senaryolar üretmek ve mümkünse bunları bir kağıda yazmak ya da bunları güvendiğimiz biriyle paylaşmak,</a:t>
            </a:r>
          </a:p>
          <a:p>
            <a:pPr>
              <a:buFont typeface="Wingdings" panose="05000000000000000000" pitchFamily="2" charset="2"/>
              <a:buChar char="§"/>
            </a:pPr>
            <a:r>
              <a:rPr lang="tr-TR" sz="2800" b="0" i="0" dirty="0">
                <a:effectLst/>
              </a:rPr>
              <a:t>Benzer durumda başkalarının bu durumla nasıl başa çıktıklarını öğrenmek,</a:t>
            </a:r>
          </a:p>
          <a:p>
            <a:pPr>
              <a:buFont typeface="Wingdings" panose="05000000000000000000" pitchFamily="2" charset="2"/>
              <a:buChar char="§"/>
            </a:pPr>
            <a:r>
              <a:rPr lang="tr-TR" sz="2800" b="0" i="0" dirty="0">
                <a:effectLst/>
              </a:rPr>
              <a:t>Beslenmemize her zamankinden daha fazla özen  göstermek,</a:t>
            </a:r>
          </a:p>
          <a:p>
            <a:pPr>
              <a:buFont typeface="Wingdings" panose="05000000000000000000" pitchFamily="2" charset="2"/>
              <a:buChar char="§"/>
            </a:pPr>
            <a:r>
              <a:rPr lang="tr-TR" sz="2800" b="0" i="0" dirty="0">
                <a:effectLst/>
              </a:rPr>
              <a:t>Yaşadığımız zorlukları arkadaşlarımızla ve ailemizle paylaşmak.</a:t>
            </a:r>
            <a:endParaRPr lang="tr-TR" sz="2800" dirty="0"/>
          </a:p>
        </p:txBody>
      </p:sp>
    </p:spTree>
    <p:extLst>
      <p:ext uri="{BB962C8B-B14F-4D97-AF65-F5344CB8AC3E}">
        <p14:creationId xmlns:p14="http://schemas.microsoft.com/office/powerpoint/2010/main" val="19132231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493319B-2C38-44F2-AA35-7BA1685CEA4C}"/>
              </a:ext>
            </a:extLst>
          </p:cNvPr>
          <p:cNvSpPr>
            <a:spLocks noGrp="1"/>
          </p:cNvSpPr>
          <p:nvPr>
            <p:ph type="title"/>
          </p:nvPr>
        </p:nvSpPr>
        <p:spPr/>
        <p:txBody>
          <a:bodyPr>
            <a:normAutofit/>
          </a:bodyPr>
          <a:lstStyle/>
          <a:p>
            <a:pPr algn="ctr"/>
            <a:r>
              <a:rPr lang="tr-TR" sz="5000" dirty="0">
                <a:latin typeface="Mongolian Baiti" panose="03000500000000000000" pitchFamily="66" charset="0"/>
                <a:cs typeface="Mongolian Baiti" panose="03000500000000000000" pitchFamily="66" charset="0"/>
              </a:rPr>
              <a:t>Psikolojik dayanıklılık</a:t>
            </a:r>
          </a:p>
        </p:txBody>
      </p:sp>
      <p:sp>
        <p:nvSpPr>
          <p:cNvPr id="3" name="İçerik Yer Tutucusu 2">
            <a:extLst>
              <a:ext uri="{FF2B5EF4-FFF2-40B4-BE49-F238E27FC236}">
                <a16:creationId xmlns:a16="http://schemas.microsoft.com/office/drawing/2014/main" id="{80D95988-C5D2-4116-A941-B137EBA601BE}"/>
              </a:ext>
            </a:extLst>
          </p:cNvPr>
          <p:cNvSpPr>
            <a:spLocks noGrp="1"/>
          </p:cNvSpPr>
          <p:nvPr>
            <p:ph idx="1"/>
          </p:nvPr>
        </p:nvSpPr>
        <p:spPr/>
        <p:txBody>
          <a:bodyPr/>
          <a:lstStyle/>
          <a:p>
            <a:pPr>
              <a:buFont typeface="Wingdings" panose="05000000000000000000" pitchFamily="2" charset="2"/>
              <a:buChar char="q"/>
            </a:pPr>
            <a:r>
              <a:rPr lang="tr-TR" sz="2800" b="0" i="0" dirty="0">
                <a:effectLst/>
              </a:rPr>
              <a:t>Psikolojik dayanıklılık, zor yaşamsal tecrübeler karşısında kişinin kendisini toparlama gücü veya değişimin ya da felâketlerin başarılı biçimde üstesinden gelme yeteneği olarak da tanımlanmaktadır.</a:t>
            </a:r>
            <a:br>
              <a:rPr lang="tr-TR" dirty="0"/>
            </a:br>
            <a:endParaRPr lang="tr-TR" dirty="0"/>
          </a:p>
        </p:txBody>
      </p:sp>
    </p:spTree>
    <p:extLst>
      <p:ext uri="{BB962C8B-B14F-4D97-AF65-F5344CB8AC3E}">
        <p14:creationId xmlns:p14="http://schemas.microsoft.com/office/powerpoint/2010/main" val="9401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7984F33-856C-4F90-BB17-D8834B087037}"/>
              </a:ext>
            </a:extLst>
          </p:cNvPr>
          <p:cNvSpPr>
            <a:spLocks noGrp="1"/>
          </p:cNvSpPr>
          <p:nvPr>
            <p:ph idx="1"/>
          </p:nvPr>
        </p:nvSpPr>
        <p:spPr/>
        <p:txBody>
          <a:bodyPr/>
          <a:lstStyle/>
          <a:p>
            <a:pPr>
              <a:buFont typeface="Wingdings" panose="05000000000000000000" pitchFamily="2" charset="2"/>
              <a:buChar char="q"/>
            </a:pPr>
            <a:r>
              <a:rPr lang="tr-TR" sz="2400" b="0" i="0" dirty="0">
                <a:effectLst/>
              </a:rPr>
              <a:t>Yapılan çalışmalar psikolojik dayanıklılığın öğrenilebilir bir kişisel özellik olduğunu da ortaya çıkarmıştır. Psikolojik dayanıklılığın açıklanmasında rol oynayan birçok faktörden söz edilebilmesine karşın; yapılan çalışmalarda bu faktörlerin üç genel kategori altında toplanabileceği görülmektedir. Bu kategoriler ; aile uyumu ve desteği, kişisel yapısal özellikler ve dışsal destek sistemleri (sosyal çevre, okul arkadaşları vb.) olarak sıralanabilir</a:t>
            </a:r>
            <a:r>
              <a:rPr lang="tr-TR" sz="2800" b="0" i="0" dirty="0">
                <a:effectLst/>
                <a:latin typeface="Open Sans" panose="020B0606030504020204" pitchFamily="34" charset="0"/>
              </a:rPr>
              <a:t>.</a:t>
            </a:r>
            <a:endParaRPr lang="tr-TR" sz="2800" dirty="0"/>
          </a:p>
        </p:txBody>
      </p:sp>
    </p:spTree>
    <p:extLst>
      <p:ext uri="{BB962C8B-B14F-4D97-AF65-F5344CB8AC3E}">
        <p14:creationId xmlns:p14="http://schemas.microsoft.com/office/powerpoint/2010/main" val="12679661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171891A-AED7-4699-9DAA-D089E76EF1B3}"/>
              </a:ext>
            </a:extLst>
          </p:cNvPr>
          <p:cNvSpPr>
            <a:spLocks noGrp="1"/>
          </p:cNvSpPr>
          <p:nvPr>
            <p:ph type="title"/>
          </p:nvPr>
        </p:nvSpPr>
        <p:spPr>
          <a:xfrm>
            <a:off x="932576" y="676150"/>
            <a:ext cx="10058400" cy="674478"/>
          </a:xfrm>
        </p:spPr>
        <p:txBody>
          <a:bodyPr>
            <a:normAutofit/>
          </a:bodyPr>
          <a:lstStyle/>
          <a:p>
            <a:pPr algn="ctr"/>
            <a:r>
              <a:rPr lang="tr-TR" sz="3600" dirty="0">
                <a:latin typeface="Mongolian Baiti" panose="03000500000000000000" pitchFamily="66" charset="0"/>
                <a:cs typeface="Mongolian Baiti" panose="03000500000000000000" pitchFamily="66" charset="0"/>
              </a:rPr>
              <a:t>Dayanıklı olmak için neye ihtiyacımız var ?</a:t>
            </a:r>
          </a:p>
        </p:txBody>
      </p:sp>
      <p:graphicFrame>
        <p:nvGraphicFramePr>
          <p:cNvPr id="4" name="İçerik Yer Tutucusu 3">
            <a:extLst>
              <a:ext uri="{FF2B5EF4-FFF2-40B4-BE49-F238E27FC236}">
                <a16:creationId xmlns:a16="http://schemas.microsoft.com/office/drawing/2014/main" id="{E00B7BED-CFDF-4EC6-B612-AF138AE440D4}"/>
              </a:ext>
            </a:extLst>
          </p:cNvPr>
          <p:cNvGraphicFramePr>
            <a:graphicFrameLocks noGrp="1"/>
          </p:cNvGraphicFramePr>
          <p:nvPr>
            <p:ph idx="1"/>
            <p:extLst>
              <p:ext uri="{D42A27DB-BD31-4B8C-83A1-F6EECF244321}">
                <p14:modId xmlns:p14="http://schemas.microsoft.com/office/powerpoint/2010/main" val="1139913190"/>
              </p:ext>
            </p:extLst>
          </p:nvPr>
        </p:nvGraphicFramePr>
        <p:xfrm>
          <a:off x="1066800" y="1493240"/>
          <a:ext cx="10058400" cy="45424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642731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FF859CD-E9C9-4820-A641-751C3782D6F4}"/>
              </a:ext>
            </a:extLst>
          </p:cNvPr>
          <p:cNvSpPr>
            <a:spLocks noGrp="1"/>
          </p:cNvSpPr>
          <p:nvPr>
            <p:ph type="title"/>
          </p:nvPr>
        </p:nvSpPr>
        <p:spPr/>
        <p:txBody>
          <a:bodyPr>
            <a:noAutofit/>
          </a:bodyPr>
          <a:lstStyle/>
          <a:p>
            <a:pPr algn="ctr"/>
            <a:r>
              <a:rPr lang="tr-TR" sz="5000" dirty="0">
                <a:latin typeface="Mongolian Baiti" panose="03000500000000000000" pitchFamily="66" charset="0"/>
                <a:cs typeface="Mongolian Baiti" panose="03000500000000000000" pitchFamily="66" charset="0"/>
              </a:rPr>
              <a:t>Daha dayanıklı olabilmek için öneriler…</a:t>
            </a:r>
          </a:p>
        </p:txBody>
      </p:sp>
      <p:pic>
        <p:nvPicPr>
          <p:cNvPr id="1026" name="Picture 2" descr="STRATEJİK PLANLAMA VE YÖNETİMİ - ppt indir">
            <a:extLst>
              <a:ext uri="{FF2B5EF4-FFF2-40B4-BE49-F238E27FC236}">
                <a16:creationId xmlns:a16="http://schemas.microsoft.com/office/drawing/2014/main" id="{5A138B3C-2EC9-42B3-A700-BDA84E85A75F}"/>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474509" y="2103438"/>
            <a:ext cx="5242982" cy="39322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3810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B950A54-D673-44EE-8DB7-5EE255A464BA}"/>
              </a:ext>
            </a:extLst>
          </p:cNvPr>
          <p:cNvSpPr>
            <a:spLocks noGrp="1"/>
          </p:cNvSpPr>
          <p:nvPr>
            <p:ph type="title"/>
          </p:nvPr>
        </p:nvSpPr>
        <p:spPr/>
        <p:txBody>
          <a:bodyPr>
            <a:normAutofit/>
          </a:bodyPr>
          <a:lstStyle/>
          <a:p>
            <a:pPr algn="ctr"/>
            <a:r>
              <a:rPr lang="tr-TR" b="0" i="0" dirty="0">
                <a:solidFill>
                  <a:srgbClr val="444444"/>
                </a:solidFill>
                <a:effectLst/>
                <a:latin typeface="Open Sans" panose="020B0606030504020204" pitchFamily="34" charset="0"/>
              </a:rPr>
              <a:t> </a:t>
            </a:r>
            <a:r>
              <a:rPr lang="tr-TR" sz="5000" b="1" i="0" dirty="0">
                <a:effectLst/>
                <a:latin typeface="Mongolian Baiti" panose="03000500000000000000" pitchFamily="66" charset="0"/>
                <a:cs typeface="Mongolian Baiti" panose="03000500000000000000" pitchFamily="66" charset="0"/>
              </a:rPr>
              <a:t>İÇİNDEKİLER</a:t>
            </a:r>
            <a:endParaRPr lang="tr-TR" sz="5000" dirty="0">
              <a:latin typeface="Mongolian Baiti" panose="03000500000000000000" pitchFamily="66" charset="0"/>
              <a:cs typeface="Mongolian Baiti" panose="03000500000000000000" pitchFamily="66" charset="0"/>
            </a:endParaRPr>
          </a:p>
        </p:txBody>
      </p:sp>
      <p:sp>
        <p:nvSpPr>
          <p:cNvPr id="3" name="İçerik Yer Tutucusu 2">
            <a:extLst>
              <a:ext uri="{FF2B5EF4-FFF2-40B4-BE49-F238E27FC236}">
                <a16:creationId xmlns:a16="http://schemas.microsoft.com/office/drawing/2014/main" id="{B15A469B-50B5-4DD2-A281-C33B5D68DB84}"/>
              </a:ext>
            </a:extLst>
          </p:cNvPr>
          <p:cNvSpPr>
            <a:spLocks noGrp="1"/>
          </p:cNvSpPr>
          <p:nvPr>
            <p:ph idx="1"/>
          </p:nvPr>
        </p:nvSpPr>
        <p:spPr/>
        <p:txBody>
          <a:bodyPr>
            <a:normAutofit/>
          </a:bodyPr>
          <a:lstStyle/>
          <a:p>
            <a:pPr>
              <a:buFont typeface="Wingdings" panose="05000000000000000000" pitchFamily="2" charset="2"/>
              <a:buChar char="q"/>
            </a:pPr>
            <a:r>
              <a:rPr lang="tr-TR" sz="2800" dirty="0"/>
              <a:t> Psikolojik sağlamlık nedir ?</a:t>
            </a:r>
          </a:p>
          <a:p>
            <a:pPr>
              <a:buFont typeface="Wingdings" panose="05000000000000000000" pitchFamily="2" charset="2"/>
              <a:buChar char="q"/>
            </a:pPr>
            <a:r>
              <a:rPr lang="tr-TR" sz="2800" dirty="0"/>
              <a:t> Aile içi şiddet, stres ve travma</a:t>
            </a:r>
          </a:p>
          <a:p>
            <a:pPr>
              <a:buFont typeface="Wingdings" panose="05000000000000000000" pitchFamily="2" charset="2"/>
              <a:buChar char="q"/>
            </a:pPr>
            <a:r>
              <a:rPr lang="tr-TR" sz="2800" dirty="0"/>
              <a:t> Stres ve travma sonrasında görülen belirtiler</a:t>
            </a:r>
          </a:p>
          <a:p>
            <a:pPr>
              <a:buFont typeface="Wingdings" panose="05000000000000000000" pitchFamily="2" charset="2"/>
              <a:buChar char="q"/>
            </a:pPr>
            <a:r>
              <a:rPr lang="tr-TR" sz="2800" dirty="0"/>
              <a:t> Stres ve zorluklar karşısında neler yapabiliriz ?</a:t>
            </a:r>
          </a:p>
          <a:p>
            <a:pPr>
              <a:buFont typeface="Wingdings" panose="05000000000000000000" pitchFamily="2" charset="2"/>
              <a:buChar char="q"/>
            </a:pPr>
            <a:r>
              <a:rPr lang="tr-TR" sz="2800" dirty="0"/>
              <a:t> Psikolojik dayanıklılık</a:t>
            </a:r>
          </a:p>
        </p:txBody>
      </p:sp>
    </p:spTree>
    <p:extLst>
      <p:ext uri="{BB962C8B-B14F-4D97-AF65-F5344CB8AC3E}">
        <p14:creationId xmlns:p14="http://schemas.microsoft.com/office/powerpoint/2010/main" val="13331787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E2EF70E-0798-4B26-BD21-DCA2F7B4E01A}"/>
              </a:ext>
            </a:extLst>
          </p:cNvPr>
          <p:cNvSpPr>
            <a:spLocks noGrp="1"/>
          </p:cNvSpPr>
          <p:nvPr>
            <p:ph type="title"/>
          </p:nvPr>
        </p:nvSpPr>
        <p:spPr/>
        <p:txBody>
          <a:bodyPr>
            <a:normAutofit/>
          </a:bodyPr>
          <a:lstStyle/>
          <a:p>
            <a:pPr algn="ctr"/>
            <a:r>
              <a:rPr lang="tr-TR" sz="5000" dirty="0">
                <a:latin typeface="Mongolian Baiti" panose="03000500000000000000" pitchFamily="66" charset="0"/>
                <a:cs typeface="Mongolian Baiti" panose="03000500000000000000" pitchFamily="66" charset="0"/>
              </a:rPr>
              <a:t>Psikolojik sağlamlık nedir ?</a:t>
            </a:r>
          </a:p>
        </p:txBody>
      </p:sp>
      <p:sp>
        <p:nvSpPr>
          <p:cNvPr id="3" name="İçerik Yer Tutucusu 2">
            <a:extLst>
              <a:ext uri="{FF2B5EF4-FFF2-40B4-BE49-F238E27FC236}">
                <a16:creationId xmlns:a16="http://schemas.microsoft.com/office/drawing/2014/main" id="{D7E067A5-E619-43C7-8ABE-FF68B0DE58D5}"/>
              </a:ext>
            </a:extLst>
          </p:cNvPr>
          <p:cNvSpPr>
            <a:spLocks noGrp="1"/>
          </p:cNvSpPr>
          <p:nvPr>
            <p:ph idx="1"/>
          </p:nvPr>
        </p:nvSpPr>
        <p:spPr/>
        <p:txBody>
          <a:bodyPr>
            <a:normAutofit lnSpcReduction="10000"/>
          </a:bodyPr>
          <a:lstStyle/>
          <a:p>
            <a:pPr>
              <a:buFont typeface="Wingdings" panose="05000000000000000000" pitchFamily="2" charset="2"/>
              <a:buChar char="§"/>
            </a:pPr>
            <a:r>
              <a:rPr lang="tr-TR" sz="2800" dirty="0">
                <a:latin typeface="Century Gothic" panose="020B0502020202020204" pitchFamily="34" charset="0"/>
              </a:rPr>
              <a:t>Zor koşullara, olumsuz olaylara, çok üzücü durumlara, facialara ve stres durumlarına uyum sağlayabilmek, uygun baş etme yolları bulmak, çözüm yolları geliştirebilmek. </a:t>
            </a:r>
          </a:p>
          <a:p>
            <a:pPr>
              <a:buFont typeface="Wingdings" panose="05000000000000000000" pitchFamily="2" charset="2"/>
              <a:buChar char="§"/>
            </a:pPr>
            <a:r>
              <a:rPr lang="tr-TR" sz="2800" dirty="0">
                <a:latin typeface="Century Gothic" panose="020B0502020202020204" pitchFamily="34" charset="0"/>
              </a:rPr>
              <a:t>Düştüğü yerden kalkmak, yola devam etmek.</a:t>
            </a:r>
          </a:p>
          <a:p>
            <a:pPr>
              <a:buFont typeface="Wingdings" panose="05000000000000000000" pitchFamily="2" charset="2"/>
              <a:buChar char="§"/>
            </a:pPr>
            <a:r>
              <a:rPr lang="tr-TR" sz="2800" dirty="0">
                <a:latin typeface="Century Gothic" panose="020B0502020202020204" pitchFamily="34" charset="0"/>
              </a:rPr>
              <a:t>Bu, dayanıklı insanın hiç sıkıntı yaşamadığı, üzülmediği anlamına gelmez. </a:t>
            </a:r>
          </a:p>
          <a:p>
            <a:pPr>
              <a:buFont typeface="Wingdings" panose="05000000000000000000" pitchFamily="2" charset="2"/>
              <a:buChar char="§"/>
            </a:pPr>
            <a:r>
              <a:rPr lang="tr-TR" sz="2800" dirty="0">
                <a:latin typeface="Century Gothic" panose="020B0502020202020204" pitchFamily="34" charset="0"/>
              </a:rPr>
              <a:t>Zorlayıcı yaşantıların olduğu dönemlerde insanın bu süreci sağlıklı yönetebilmesidir.</a:t>
            </a:r>
          </a:p>
          <a:p>
            <a:pPr>
              <a:buFont typeface="Wingdings" panose="05000000000000000000" pitchFamily="2" charset="2"/>
              <a:buChar char="q"/>
            </a:pPr>
            <a:endParaRPr lang="tr-TR" sz="2800" b="0" i="0" dirty="0">
              <a:effectLst/>
              <a:latin typeface="Century Gothic" panose="020B0502020202020204" pitchFamily="34" charset="0"/>
            </a:endParaRPr>
          </a:p>
          <a:p>
            <a:pPr marL="0" indent="0">
              <a:buNone/>
            </a:pPr>
            <a:endParaRPr lang="tr-TR" sz="2800" dirty="0">
              <a:latin typeface="Century Gothic" panose="020B0502020202020204" pitchFamily="34" charset="0"/>
            </a:endParaRPr>
          </a:p>
        </p:txBody>
      </p:sp>
    </p:spTree>
    <p:extLst>
      <p:ext uri="{BB962C8B-B14F-4D97-AF65-F5344CB8AC3E}">
        <p14:creationId xmlns:p14="http://schemas.microsoft.com/office/powerpoint/2010/main" val="21479031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2C0667A-652C-4D38-96B9-EC8B75DE0667}"/>
              </a:ext>
            </a:extLst>
          </p:cNvPr>
          <p:cNvSpPr>
            <a:spLocks noGrp="1"/>
          </p:cNvSpPr>
          <p:nvPr>
            <p:ph type="title"/>
          </p:nvPr>
        </p:nvSpPr>
        <p:spPr/>
        <p:txBody>
          <a:bodyPr>
            <a:normAutofit/>
          </a:bodyPr>
          <a:lstStyle/>
          <a:p>
            <a:pPr algn="ctr"/>
            <a:r>
              <a:rPr lang="tr-TR" sz="5000" dirty="0">
                <a:latin typeface="Mongolian Baiti" panose="03000500000000000000" pitchFamily="66" charset="0"/>
                <a:cs typeface="Mongolian Baiti" panose="03000500000000000000" pitchFamily="66" charset="0"/>
              </a:rPr>
              <a:t>Aile içi şiddet, stres ve travma.</a:t>
            </a:r>
          </a:p>
        </p:txBody>
      </p:sp>
      <p:sp>
        <p:nvSpPr>
          <p:cNvPr id="3" name="İçerik Yer Tutucusu 2">
            <a:extLst>
              <a:ext uri="{FF2B5EF4-FFF2-40B4-BE49-F238E27FC236}">
                <a16:creationId xmlns:a16="http://schemas.microsoft.com/office/drawing/2014/main" id="{32B2062D-CE70-4103-ACE1-0D091278C5E2}"/>
              </a:ext>
            </a:extLst>
          </p:cNvPr>
          <p:cNvSpPr>
            <a:spLocks noGrp="1"/>
          </p:cNvSpPr>
          <p:nvPr>
            <p:ph idx="1"/>
          </p:nvPr>
        </p:nvSpPr>
        <p:spPr/>
        <p:txBody>
          <a:bodyPr>
            <a:normAutofit/>
          </a:bodyPr>
          <a:lstStyle/>
          <a:p>
            <a:pPr>
              <a:buFont typeface="Wingdings" panose="05000000000000000000" pitchFamily="2" charset="2"/>
              <a:buChar char="q"/>
            </a:pPr>
            <a:r>
              <a:rPr lang="tr-TR" sz="2800" b="0" i="0" dirty="0">
                <a:effectLst/>
              </a:rPr>
              <a:t>Aile içinde şiddet görüldüğünde (sadece fiziksel şiddet değil aynı zamanda duygusal, sözel, ekonomik), tüm aile bireyleri özellikle de şiddete maruz kalanlar ve çocuklar bu şiddet ortamından çok fazla etkilenmektedirler.</a:t>
            </a:r>
            <a:endParaRPr lang="tr-TR" sz="2800" dirty="0"/>
          </a:p>
        </p:txBody>
      </p:sp>
    </p:spTree>
    <p:extLst>
      <p:ext uri="{BB962C8B-B14F-4D97-AF65-F5344CB8AC3E}">
        <p14:creationId xmlns:p14="http://schemas.microsoft.com/office/powerpoint/2010/main" val="16203497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7CF4F5C-800A-474F-A7CE-0F6B659547FF}"/>
              </a:ext>
            </a:extLst>
          </p:cNvPr>
          <p:cNvSpPr>
            <a:spLocks noGrp="1"/>
          </p:cNvSpPr>
          <p:nvPr>
            <p:ph type="title"/>
          </p:nvPr>
        </p:nvSpPr>
        <p:spPr>
          <a:xfrm>
            <a:off x="1066800" y="642593"/>
            <a:ext cx="10058400" cy="5548481"/>
          </a:xfrm>
        </p:spPr>
        <p:txBody>
          <a:bodyPr>
            <a:noAutofit/>
          </a:bodyPr>
          <a:lstStyle/>
          <a:p>
            <a:pPr algn="ctr"/>
            <a:r>
              <a:rPr lang="tr-TR" sz="5000" b="1" i="0" dirty="0">
                <a:effectLst/>
                <a:latin typeface="Mongolian Baiti" panose="03000500000000000000" pitchFamily="66" charset="0"/>
                <a:cs typeface="Mongolian Baiti" panose="03000500000000000000" pitchFamily="66" charset="0"/>
              </a:rPr>
              <a:t>Stres ve Travma sonrasında görülen belirtiler nelerdir ?</a:t>
            </a:r>
            <a:endParaRPr lang="tr-TR" sz="5000" dirty="0">
              <a:latin typeface="Mongolian Baiti" panose="03000500000000000000" pitchFamily="66" charset="0"/>
              <a:cs typeface="Mongolian Baiti" panose="03000500000000000000" pitchFamily="66" charset="0"/>
            </a:endParaRPr>
          </a:p>
        </p:txBody>
      </p:sp>
    </p:spTree>
    <p:extLst>
      <p:ext uri="{BB962C8B-B14F-4D97-AF65-F5344CB8AC3E}">
        <p14:creationId xmlns:p14="http://schemas.microsoft.com/office/powerpoint/2010/main" val="23391139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019C946-899D-4423-B5F1-83900B8B9FB1}"/>
              </a:ext>
            </a:extLst>
          </p:cNvPr>
          <p:cNvSpPr>
            <a:spLocks noGrp="1"/>
          </p:cNvSpPr>
          <p:nvPr>
            <p:ph type="title"/>
          </p:nvPr>
        </p:nvSpPr>
        <p:spPr/>
        <p:txBody>
          <a:bodyPr>
            <a:normAutofit/>
          </a:bodyPr>
          <a:lstStyle/>
          <a:p>
            <a:pPr algn="ctr"/>
            <a:r>
              <a:rPr lang="tr-TR" sz="5000" dirty="0">
                <a:latin typeface="Mongolian Baiti" panose="03000500000000000000" pitchFamily="66" charset="0"/>
                <a:cs typeface="Mongolian Baiti" panose="03000500000000000000" pitchFamily="66" charset="0"/>
              </a:rPr>
              <a:t>Fiziksel belirtiler</a:t>
            </a:r>
          </a:p>
        </p:txBody>
      </p:sp>
      <p:sp>
        <p:nvSpPr>
          <p:cNvPr id="3" name="İçerik Yer Tutucusu 2">
            <a:extLst>
              <a:ext uri="{FF2B5EF4-FFF2-40B4-BE49-F238E27FC236}">
                <a16:creationId xmlns:a16="http://schemas.microsoft.com/office/drawing/2014/main" id="{76D33B9A-A982-4AC2-BF2A-0FC2CECE0620}"/>
              </a:ext>
            </a:extLst>
          </p:cNvPr>
          <p:cNvSpPr>
            <a:spLocks noGrp="1"/>
          </p:cNvSpPr>
          <p:nvPr>
            <p:ph idx="1"/>
          </p:nvPr>
        </p:nvSpPr>
        <p:spPr/>
        <p:txBody>
          <a:bodyPr>
            <a:normAutofit/>
          </a:bodyPr>
          <a:lstStyle/>
          <a:p>
            <a:pPr>
              <a:buFont typeface="Wingdings" panose="05000000000000000000" pitchFamily="2" charset="2"/>
              <a:buChar char="§"/>
            </a:pPr>
            <a:r>
              <a:rPr lang="tr-TR" sz="2800" b="0" i="0" dirty="0">
                <a:solidFill>
                  <a:schemeClr val="accent3">
                    <a:lumMod val="20000"/>
                    <a:lumOff val="80000"/>
                  </a:schemeClr>
                </a:solidFill>
                <a:effectLst/>
                <a:latin typeface="Open Sans" panose="020B0606030504020204" pitchFamily="34" charset="0"/>
              </a:rPr>
              <a:t> Çarpıntı, </a:t>
            </a:r>
          </a:p>
          <a:p>
            <a:pPr>
              <a:buFont typeface="Wingdings" panose="05000000000000000000" pitchFamily="2" charset="2"/>
              <a:buChar char="§"/>
            </a:pPr>
            <a:r>
              <a:rPr lang="tr-TR" sz="2800" b="0" i="0" dirty="0">
                <a:solidFill>
                  <a:schemeClr val="accent3">
                    <a:lumMod val="20000"/>
                    <a:lumOff val="80000"/>
                  </a:schemeClr>
                </a:solidFill>
                <a:effectLst/>
                <a:latin typeface="Open Sans" panose="020B0606030504020204" pitchFamily="34" charset="0"/>
              </a:rPr>
              <a:t> Baş ağrısı,</a:t>
            </a:r>
          </a:p>
          <a:p>
            <a:pPr>
              <a:buFont typeface="Wingdings" panose="05000000000000000000" pitchFamily="2" charset="2"/>
              <a:buChar char="§"/>
            </a:pPr>
            <a:r>
              <a:rPr lang="tr-TR" sz="2800" b="0" i="0" dirty="0">
                <a:solidFill>
                  <a:schemeClr val="accent3">
                    <a:lumMod val="20000"/>
                    <a:lumOff val="80000"/>
                  </a:schemeClr>
                </a:solidFill>
                <a:effectLst/>
                <a:latin typeface="Open Sans" panose="020B0606030504020204" pitchFamily="34" charset="0"/>
              </a:rPr>
              <a:t> Mide ve sindirim sorunları,</a:t>
            </a:r>
          </a:p>
          <a:p>
            <a:pPr>
              <a:buFont typeface="Wingdings" panose="05000000000000000000" pitchFamily="2" charset="2"/>
              <a:buChar char="§"/>
            </a:pPr>
            <a:r>
              <a:rPr lang="tr-TR" sz="2800" b="0" i="0" dirty="0">
                <a:solidFill>
                  <a:schemeClr val="accent3">
                    <a:lumMod val="20000"/>
                    <a:lumOff val="80000"/>
                  </a:schemeClr>
                </a:solidFill>
                <a:effectLst/>
                <a:latin typeface="Open Sans" panose="020B0606030504020204" pitchFamily="34" charset="0"/>
              </a:rPr>
              <a:t> Nefes darlığı,</a:t>
            </a:r>
          </a:p>
          <a:p>
            <a:pPr>
              <a:buFont typeface="Wingdings" panose="05000000000000000000" pitchFamily="2" charset="2"/>
              <a:buChar char="§"/>
            </a:pPr>
            <a:r>
              <a:rPr lang="tr-TR" sz="2800" b="0" i="0" dirty="0">
                <a:solidFill>
                  <a:schemeClr val="accent3">
                    <a:lumMod val="20000"/>
                    <a:lumOff val="80000"/>
                  </a:schemeClr>
                </a:solidFill>
                <a:effectLst/>
                <a:latin typeface="Open Sans" panose="020B0606030504020204" pitchFamily="34" charset="0"/>
              </a:rPr>
              <a:t> Ellerde titreme,</a:t>
            </a:r>
          </a:p>
          <a:p>
            <a:pPr>
              <a:buFont typeface="Wingdings" panose="05000000000000000000" pitchFamily="2" charset="2"/>
              <a:buChar char="§"/>
            </a:pPr>
            <a:r>
              <a:rPr lang="tr-TR" sz="2800" b="0" i="0" dirty="0">
                <a:solidFill>
                  <a:schemeClr val="accent3">
                    <a:lumMod val="20000"/>
                    <a:lumOff val="80000"/>
                  </a:schemeClr>
                </a:solidFill>
                <a:effectLst/>
                <a:latin typeface="Open Sans" panose="020B0606030504020204" pitchFamily="34" charset="0"/>
              </a:rPr>
              <a:t> Aşırı, düzensiz ya da az uyku,</a:t>
            </a:r>
          </a:p>
          <a:p>
            <a:pPr>
              <a:buFont typeface="Wingdings" panose="05000000000000000000" pitchFamily="2" charset="2"/>
              <a:buChar char="§"/>
            </a:pPr>
            <a:r>
              <a:rPr lang="tr-TR" sz="2800" b="0" i="0" dirty="0">
                <a:solidFill>
                  <a:schemeClr val="accent3">
                    <a:lumMod val="20000"/>
                    <a:lumOff val="80000"/>
                  </a:schemeClr>
                </a:solidFill>
                <a:effectLst/>
                <a:latin typeface="Open Sans" panose="020B0606030504020204" pitchFamily="34" charset="0"/>
              </a:rPr>
              <a:t> Vücudun çeşitli yerlerinde görülen ağrılar.</a:t>
            </a:r>
            <a:endParaRPr lang="tr-TR" sz="2800" dirty="0"/>
          </a:p>
        </p:txBody>
      </p:sp>
    </p:spTree>
    <p:extLst>
      <p:ext uri="{BB962C8B-B14F-4D97-AF65-F5344CB8AC3E}">
        <p14:creationId xmlns:p14="http://schemas.microsoft.com/office/powerpoint/2010/main" val="6608732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88CDD94-200C-4B54-AF6A-0F3B8C0A35AF}"/>
              </a:ext>
            </a:extLst>
          </p:cNvPr>
          <p:cNvSpPr>
            <a:spLocks noGrp="1"/>
          </p:cNvSpPr>
          <p:nvPr>
            <p:ph type="title"/>
          </p:nvPr>
        </p:nvSpPr>
        <p:spPr/>
        <p:txBody>
          <a:bodyPr>
            <a:normAutofit/>
          </a:bodyPr>
          <a:lstStyle/>
          <a:p>
            <a:pPr algn="ctr"/>
            <a:r>
              <a:rPr lang="tr-TR" sz="5000" dirty="0">
                <a:latin typeface="Mongolian Baiti" panose="03000500000000000000" pitchFamily="66" charset="0"/>
                <a:cs typeface="Mongolian Baiti" panose="03000500000000000000" pitchFamily="66" charset="0"/>
              </a:rPr>
              <a:t>Duygusal belirtiler</a:t>
            </a:r>
          </a:p>
        </p:txBody>
      </p:sp>
      <p:sp>
        <p:nvSpPr>
          <p:cNvPr id="3" name="İçerik Yer Tutucusu 2">
            <a:extLst>
              <a:ext uri="{FF2B5EF4-FFF2-40B4-BE49-F238E27FC236}">
                <a16:creationId xmlns:a16="http://schemas.microsoft.com/office/drawing/2014/main" id="{7CC754CC-3AEA-4EF0-A6E6-EB4C20FAAC30}"/>
              </a:ext>
            </a:extLst>
          </p:cNvPr>
          <p:cNvSpPr>
            <a:spLocks noGrp="1"/>
          </p:cNvSpPr>
          <p:nvPr>
            <p:ph idx="1"/>
          </p:nvPr>
        </p:nvSpPr>
        <p:spPr/>
        <p:txBody>
          <a:bodyPr>
            <a:normAutofit fontScale="92500" lnSpcReduction="10000"/>
          </a:bodyPr>
          <a:lstStyle/>
          <a:p>
            <a:pPr>
              <a:buFont typeface="Wingdings" panose="05000000000000000000" pitchFamily="2" charset="2"/>
              <a:buChar char="§"/>
            </a:pPr>
            <a:r>
              <a:rPr lang="tr-TR" sz="2800" dirty="0">
                <a:solidFill>
                  <a:schemeClr val="accent3">
                    <a:lumMod val="40000"/>
                    <a:lumOff val="60000"/>
                  </a:schemeClr>
                </a:solidFill>
                <a:latin typeface="Open Sans" panose="020B0606030504020204" pitchFamily="34" charset="0"/>
              </a:rPr>
              <a:t> H</a:t>
            </a:r>
            <a:r>
              <a:rPr lang="tr-TR" sz="2800" b="0" i="0" dirty="0">
                <a:solidFill>
                  <a:schemeClr val="accent3">
                    <a:lumMod val="40000"/>
                    <a:lumOff val="60000"/>
                  </a:schemeClr>
                </a:solidFill>
                <a:effectLst/>
                <a:latin typeface="Open Sans" panose="020B0606030504020204" pitchFamily="34" charset="0"/>
              </a:rPr>
              <a:t>uzursuzluk,</a:t>
            </a:r>
            <a:r>
              <a:rPr lang="tr-TR" sz="2800" dirty="0">
                <a:solidFill>
                  <a:schemeClr val="accent3">
                    <a:lumMod val="40000"/>
                    <a:lumOff val="60000"/>
                  </a:schemeClr>
                </a:solidFill>
                <a:latin typeface="Open Sans" panose="020B0606030504020204" pitchFamily="34" charset="0"/>
              </a:rPr>
              <a:t> </a:t>
            </a:r>
          </a:p>
          <a:p>
            <a:pPr>
              <a:buFont typeface="Wingdings" panose="05000000000000000000" pitchFamily="2" charset="2"/>
              <a:buChar char="§"/>
            </a:pPr>
            <a:r>
              <a:rPr lang="tr-TR" sz="2800" b="0" i="0" dirty="0">
                <a:solidFill>
                  <a:schemeClr val="accent3">
                    <a:lumMod val="40000"/>
                    <a:lumOff val="60000"/>
                  </a:schemeClr>
                </a:solidFill>
                <a:effectLst/>
                <a:latin typeface="Open Sans" panose="020B0606030504020204" pitchFamily="34" charset="0"/>
              </a:rPr>
              <a:t> Gerginlik,</a:t>
            </a:r>
          </a:p>
          <a:p>
            <a:pPr>
              <a:buFont typeface="Wingdings" panose="05000000000000000000" pitchFamily="2" charset="2"/>
              <a:buChar char="§"/>
            </a:pPr>
            <a:r>
              <a:rPr lang="tr-TR" sz="2800" dirty="0">
                <a:solidFill>
                  <a:schemeClr val="accent3">
                    <a:lumMod val="40000"/>
                    <a:lumOff val="60000"/>
                  </a:schemeClr>
                </a:solidFill>
                <a:latin typeface="Open Sans" panose="020B0606030504020204" pitchFamily="34" charset="0"/>
              </a:rPr>
              <a:t> M</a:t>
            </a:r>
            <a:r>
              <a:rPr lang="tr-TR" sz="2800" b="0" i="0" dirty="0">
                <a:solidFill>
                  <a:schemeClr val="accent3">
                    <a:lumMod val="40000"/>
                    <a:lumOff val="60000"/>
                  </a:schemeClr>
                </a:solidFill>
                <a:effectLst/>
                <a:latin typeface="Open Sans" panose="020B0606030504020204" pitchFamily="34" charset="0"/>
              </a:rPr>
              <a:t>utsuzluk, </a:t>
            </a:r>
          </a:p>
          <a:p>
            <a:pPr>
              <a:buFont typeface="Wingdings" panose="05000000000000000000" pitchFamily="2" charset="2"/>
              <a:buChar char="§"/>
            </a:pPr>
            <a:r>
              <a:rPr lang="tr-TR" sz="2800" dirty="0">
                <a:solidFill>
                  <a:schemeClr val="accent3">
                    <a:lumMod val="40000"/>
                    <a:lumOff val="60000"/>
                  </a:schemeClr>
                </a:solidFill>
                <a:latin typeface="Open Sans" panose="020B0606030504020204" pitchFamily="34" charset="0"/>
              </a:rPr>
              <a:t> </a:t>
            </a:r>
            <a:r>
              <a:rPr lang="tr-TR" sz="2800" b="0" i="0" dirty="0">
                <a:solidFill>
                  <a:schemeClr val="accent3">
                    <a:lumMod val="40000"/>
                    <a:lumOff val="60000"/>
                  </a:schemeClr>
                </a:solidFill>
                <a:effectLst/>
                <a:latin typeface="Open Sans" panose="020B0606030504020204" pitchFamily="34" charset="0"/>
              </a:rPr>
              <a:t>Durgunluk,</a:t>
            </a:r>
            <a:r>
              <a:rPr lang="tr-TR" sz="2800" dirty="0">
                <a:solidFill>
                  <a:schemeClr val="accent3">
                    <a:lumMod val="40000"/>
                    <a:lumOff val="60000"/>
                  </a:schemeClr>
                </a:solidFill>
                <a:latin typeface="Open Sans" panose="020B0606030504020204" pitchFamily="34" charset="0"/>
              </a:rPr>
              <a:t> </a:t>
            </a:r>
          </a:p>
          <a:p>
            <a:pPr>
              <a:buFont typeface="Wingdings" panose="05000000000000000000" pitchFamily="2" charset="2"/>
              <a:buChar char="§"/>
            </a:pPr>
            <a:r>
              <a:rPr lang="tr-TR" sz="2800" dirty="0">
                <a:solidFill>
                  <a:schemeClr val="accent3">
                    <a:lumMod val="40000"/>
                    <a:lumOff val="60000"/>
                  </a:schemeClr>
                </a:solidFill>
                <a:latin typeface="Open Sans" panose="020B0606030504020204" pitchFamily="34" charset="0"/>
              </a:rPr>
              <a:t> Sinirlilik, </a:t>
            </a:r>
          </a:p>
          <a:p>
            <a:pPr>
              <a:buFont typeface="Wingdings" panose="05000000000000000000" pitchFamily="2" charset="2"/>
              <a:buChar char="§"/>
            </a:pPr>
            <a:r>
              <a:rPr lang="tr-TR" sz="2800" b="0" i="0" dirty="0">
                <a:solidFill>
                  <a:schemeClr val="accent3">
                    <a:lumMod val="40000"/>
                    <a:lumOff val="60000"/>
                  </a:schemeClr>
                </a:solidFill>
                <a:effectLst/>
                <a:latin typeface="Open Sans" panose="020B0606030504020204" pitchFamily="34" charset="0"/>
              </a:rPr>
              <a:t> Duygusallık,</a:t>
            </a:r>
            <a:endParaRPr lang="tr-TR" sz="2800" dirty="0">
              <a:solidFill>
                <a:schemeClr val="accent3">
                  <a:lumMod val="40000"/>
                  <a:lumOff val="60000"/>
                </a:schemeClr>
              </a:solidFill>
              <a:latin typeface="Open Sans" panose="020B0606030504020204" pitchFamily="34" charset="0"/>
            </a:endParaRPr>
          </a:p>
          <a:p>
            <a:pPr>
              <a:buFont typeface="Wingdings" panose="05000000000000000000" pitchFamily="2" charset="2"/>
              <a:buChar char="§"/>
            </a:pPr>
            <a:r>
              <a:rPr lang="tr-TR" sz="2800" b="0" i="0" dirty="0">
                <a:solidFill>
                  <a:schemeClr val="accent3">
                    <a:lumMod val="40000"/>
                    <a:lumOff val="60000"/>
                  </a:schemeClr>
                </a:solidFill>
                <a:effectLst/>
                <a:latin typeface="Open Sans" panose="020B0606030504020204" pitchFamily="34" charset="0"/>
              </a:rPr>
              <a:t> Alınganlık,</a:t>
            </a:r>
          </a:p>
          <a:p>
            <a:pPr>
              <a:buFont typeface="Wingdings" panose="05000000000000000000" pitchFamily="2" charset="2"/>
              <a:buChar char="§"/>
            </a:pPr>
            <a:r>
              <a:rPr lang="tr-TR" sz="2800" b="0" i="0" dirty="0">
                <a:solidFill>
                  <a:schemeClr val="accent3">
                    <a:lumMod val="40000"/>
                    <a:lumOff val="60000"/>
                  </a:schemeClr>
                </a:solidFill>
                <a:effectLst/>
                <a:latin typeface="Open Sans" panose="020B0606030504020204" pitchFamily="34" charset="0"/>
              </a:rPr>
              <a:t> Aşırı kaygılı ruh hali.</a:t>
            </a:r>
            <a:endParaRPr lang="tr-TR" sz="2800" dirty="0"/>
          </a:p>
        </p:txBody>
      </p:sp>
    </p:spTree>
    <p:extLst>
      <p:ext uri="{BB962C8B-B14F-4D97-AF65-F5344CB8AC3E}">
        <p14:creationId xmlns:p14="http://schemas.microsoft.com/office/powerpoint/2010/main" val="20383113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A00D3FA-C364-4359-B35A-8ED32E76B7C6}"/>
              </a:ext>
            </a:extLst>
          </p:cNvPr>
          <p:cNvSpPr>
            <a:spLocks noGrp="1"/>
          </p:cNvSpPr>
          <p:nvPr>
            <p:ph type="title"/>
          </p:nvPr>
        </p:nvSpPr>
        <p:spPr/>
        <p:txBody>
          <a:bodyPr>
            <a:normAutofit/>
          </a:bodyPr>
          <a:lstStyle/>
          <a:p>
            <a:pPr algn="ctr"/>
            <a:r>
              <a:rPr lang="tr-TR" sz="5000" dirty="0">
                <a:latin typeface="Mongolian Baiti" panose="03000500000000000000" pitchFamily="66" charset="0"/>
                <a:cs typeface="Mongolian Baiti" panose="03000500000000000000" pitchFamily="66" charset="0"/>
              </a:rPr>
              <a:t>Zihinsel belirtiler</a:t>
            </a:r>
          </a:p>
        </p:txBody>
      </p:sp>
      <p:sp>
        <p:nvSpPr>
          <p:cNvPr id="3" name="İçerik Yer Tutucusu 2">
            <a:extLst>
              <a:ext uri="{FF2B5EF4-FFF2-40B4-BE49-F238E27FC236}">
                <a16:creationId xmlns:a16="http://schemas.microsoft.com/office/drawing/2014/main" id="{ECABD9BC-C9F3-459C-BDD7-816560297162}"/>
              </a:ext>
            </a:extLst>
          </p:cNvPr>
          <p:cNvSpPr>
            <a:spLocks noGrp="1"/>
          </p:cNvSpPr>
          <p:nvPr>
            <p:ph idx="1"/>
          </p:nvPr>
        </p:nvSpPr>
        <p:spPr/>
        <p:txBody>
          <a:bodyPr>
            <a:normAutofit/>
          </a:bodyPr>
          <a:lstStyle/>
          <a:p>
            <a:pPr>
              <a:buFont typeface="Wingdings" panose="05000000000000000000" pitchFamily="2" charset="2"/>
              <a:buChar char="§"/>
            </a:pPr>
            <a:r>
              <a:rPr lang="tr-TR" sz="2800" b="0" i="0" dirty="0">
                <a:solidFill>
                  <a:schemeClr val="accent3">
                    <a:lumMod val="60000"/>
                    <a:lumOff val="40000"/>
                  </a:schemeClr>
                </a:solidFill>
                <a:effectLst/>
                <a:latin typeface="Open Sans" panose="020B0606030504020204" pitchFamily="34" charset="0"/>
              </a:rPr>
              <a:t> Unutkanlık,</a:t>
            </a:r>
          </a:p>
          <a:p>
            <a:pPr>
              <a:buFont typeface="Wingdings" panose="05000000000000000000" pitchFamily="2" charset="2"/>
              <a:buChar char="§"/>
            </a:pPr>
            <a:r>
              <a:rPr lang="tr-TR" sz="2800" dirty="0">
                <a:solidFill>
                  <a:schemeClr val="accent3">
                    <a:lumMod val="60000"/>
                    <a:lumOff val="40000"/>
                  </a:schemeClr>
                </a:solidFill>
                <a:latin typeface="Open Sans" panose="020B0606030504020204" pitchFamily="34" charset="0"/>
              </a:rPr>
              <a:t> </a:t>
            </a:r>
            <a:r>
              <a:rPr lang="tr-TR" sz="2800" b="0" i="0" dirty="0">
                <a:solidFill>
                  <a:schemeClr val="accent3">
                    <a:lumMod val="60000"/>
                    <a:lumOff val="40000"/>
                  </a:schemeClr>
                </a:solidFill>
                <a:effectLst/>
                <a:latin typeface="Open Sans" panose="020B0606030504020204" pitchFamily="34" charset="0"/>
              </a:rPr>
              <a:t>Dikkati toparlayamama / Odaklanamama,</a:t>
            </a:r>
          </a:p>
          <a:p>
            <a:pPr>
              <a:buFont typeface="Wingdings" panose="05000000000000000000" pitchFamily="2" charset="2"/>
              <a:buChar char="§"/>
            </a:pPr>
            <a:r>
              <a:rPr lang="tr-TR" sz="2800" dirty="0">
                <a:solidFill>
                  <a:schemeClr val="accent3">
                    <a:lumMod val="60000"/>
                    <a:lumOff val="40000"/>
                  </a:schemeClr>
                </a:solidFill>
                <a:latin typeface="Open Sans" panose="020B0606030504020204" pitchFamily="34" charset="0"/>
              </a:rPr>
              <a:t> </a:t>
            </a:r>
            <a:r>
              <a:rPr lang="tr-TR" sz="2800" b="0" i="0" dirty="0">
                <a:solidFill>
                  <a:schemeClr val="accent3">
                    <a:lumMod val="60000"/>
                    <a:lumOff val="40000"/>
                  </a:schemeClr>
                </a:solidFill>
                <a:effectLst/>
                <a:latin typeface="Open Sans" panose="020B0606030504020204" pitchFamily="34" charset="0"/>
              </a:rPr>
              <a:t>Zihin karışıklığı, </a:t>
            </a:r>
          </a:p>
          <a:p>
            <a:pPr>
              <a:buFont typeface="Wingdings" panose="05000000000000000000" pitchFamily="2" charset="2"/>
              <a:buChar char="§"/>
            </a:pPr>
            <a:r>
              <a:rPr lang="tr-TR" sz="2800" b="0" i="0" dirty="0">
                <a:solidFill>
                  <a:schemeClr val="accent3">
                    <a:lumMod val="60000"/>
                    <a:lumOff val="40000"/>
                  </a:schemeClr>
                </a:solidFill>
                <a:effectLst/>
                <a:latin typeface="Open Sans" panose="020B0606030504020204" pitchFamily="34" charset="0"/>
              </a:rPr>
              <a:t> İlgide azalma,  </a:t>
            </a:r>
          </a:p>
          <a:p>
            <a:pPr>
              <a:buFont typeface="Wingdings" panose="05000000000000000000" pitchFamily="2" charset="2"/>
              <a:buChar char="§"/>
            </a:pPr>
            <a:r>
              <a:rPr lang="tr-TR" sz="2800" dirty="0">
                <a:solidFill>
                  <a:schemeClr val="accent3">
                    <a:lumMod val="60000"/>
                    <a:lumOff val="40000"/>
                  </a:schemeClr>
                </a:solidFill>
                <a:latin typeface="Open Sans" panose="020B0606030504020204" pitchFamily="34" charset="0"/>
              </a:rPr>
              <a:t> </a:t>
            </a:r>
            <a:r>
              <a:rPr lang="tr-TR" sz="2800" b="0" i="0" dirty="0">
                <a:solidFill>
                  <a:schemeClr val="accent3">
                    <a:lumMod val="60000"/>
                    <a:lumOff val="40000"/>
                  </a:schemeClr>
                </a:solidFill>
                <a:effectLst/>
                <a:latin typeface="Open Sans" panose="020B0606030504020204" pitchFamily="34" charset="0"/>
              </a:rPr>
              <a:t>Zihinsel durgunluk,</a:t>
            </a:r>
          </a:p>
          <a:p>
            <a:pPr>
              <a:buFont typeface="Wingdings" panose="05000000000000000000" pitchFamily="2" charset="2"/>
              <a:buChar char="§"/>
            </a:pPr>
            <a:r>
              <a:rPr lang="tr-TR" sz="2800" dirty="0">
                <a:solidFill>
                  <a:schemeClr val="accent3">
                    <a:lumMod val="60000"/>
                    <a:lumOff val="40000"/>
                  </a:schemeClr>
                </a:solidFill>
                <a:latin typeface="Open Sans" panose="020B0606030504020204" pitchFamily="34" charset="0"/>
              </a:rPr>
              <a:t> </a:t>
            </a:r>
            <a:r>
              <a:rPr lang="tr-TR" sz="2800" b="0" i="0" dirty="0">
                <a:solidFill>
                  <a:schemeClr val="accent3">
                    <a:lumMod val="60000"/>
                    <a:lumOff val="40000"/>
                  </a:schemeClr>
                </a:solidFill>
                <a:effectLst/>
                <a:latin typeface="Open Sans" panose="020B0606030504020204" pitchFamily="34" charset="0"/>
              </a:rPr>
              <a:t>İnsanlardan kaçma ya da uzaklaşma,</a:t>
            </a:r>
          </a:p>
          <a:p>
            <a:pPr>
              <a:buFont typeface="Wingdings" panose="05000000000000000000" pitchFamily="2" charset="2"/>
              <a:buChar char="§"/>
            </a:pPr>
            <a:r>
              <a:rPr lang="tr-TR" sz="2800" b="0" i="0" dirty="0">
                <a:solidFill>
                  <a:schemeClr val="accent3">
                    <a:lumMod val="60000"/>
                    <a:lumOff val="40000"/>
                  </a:schemeClr>
                </a:solidFill>
                <a:effectLst/>
                <a:latin typeface="Open Sans" panose="020B0606030504020204" pitchFamily="34" charset="0"/>
              </a:rPr>
              <a:t> Kararsızlık ve karamsarlık.</a:t>
            </a:r>
            <a:endParaRPr lang="tr-TR" sz="2800" dirty="0"/>
          </a:p>
        </p:txBody>
      </p:sp>
    </p:spTree>
    <p:extLst>
      <p:ext uri="{BB962C8B-B14F-4D97-AF65-F5344CB8AC3E}">
        <p14:creationId xmlns:p14="http://schemas.microsoft.com/office/powerpoint/2010/main" val="37126551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58AAE14-1090-440D-A377-933AF8C292FA}"/>
              </a:ext>
            </a:extLst>
          </p:cNvPr>
          <p:cNvSpPr>
            <a:spLocks noGrp="1"/>
          </p:cNvSpPr>
          <p:nvPr>
            <p:ph type="title"/>
          </p:nvPr>
        </p:nvSpPr>
        <p:spPr/>
        <p:txBody>
          <a:bodyPr>
            <a:noAutofit/>
          </a:bodyPr>
          <a:lstStyle/>
          <a:p>
            <a:pPr algn="ctr"/>
            <a:r>
              <a:rPr lang="tr-TR" sz="5000" b="1" dirty="0">
                <a:latin typeface="Mongolian Baiti" panose="03000500000000000000" pitchFamily="66" charset="0"/>
                <a:cs typeface="Mongolian Baiti" panose="03000500000000000000" pitchFamily="66" charset="0"/>
              </a:rPr>
              <a:t>S</a:t>
            </a:r>
            <a:r>
              <a:rPr lang="tr-TR" sz="5000" b="1" i="0" dirty="0">
                <a:effectLst/>
                <a:latin typeface="Mongolian Baiti" panose="03000500000000000000" pitchFamily="66" charset="0"/>
                <a:cs typeface="Mongolian Baiti" panose="03000500000000000000" pitchFamily="66" charset="0"/>
              </a:rPr>
              <a:t>tres ve zorluklar karşısında neler yapabiliriz ?</a:t>
            </a:r>
            <a:endParaRPr lang="tr-TR" sz="5000" dirty="0">
              <a:latin typeface="Mongolian Baiti" panose="03000500000000000000" pitchFamily="66" charset="0"/>
              <a:cs typeface="Mongolian Baiti" panose="03000500000000000000" pitchFamily="66" charset="0"/>
            </a:endParaRPr>
          </a:p>
        </p:txBody>
      </p:sp>
      <p:sp>
        <p:nvSpPr>
          <p:cNvPr id="3" name="İçerik Yer Tutucusu 2">
            <a:extLst>
              <a:ext uri="{FF2B5EF4-FFF2-40B4-BE49-F238E27FC236}">
                <a16:creationId xmlns:a16="http://schemas.microsoft.com/office/drawing/2014/main" id="{BFAF14EC-EF9C-448C-B945-D5ACD0CCF00C}"/>
              </a:ext>
            </a:extLst>
          </p:cNvPr>
          <p:cNvSpPr>
            <a:spLocks noGrp="1"/>
          </p:cNvSpPr>
          <p:nvPr>
            <p:ph idx="1"/>
          </p:nvPr>
        </p:nvSpPr>
        <p:spPr/>
        <p:txBody>
          <a:bodyPr>
            <a:normAutofit/>
          </a:bodyPr>
          <a:lstStyle/>
          <a:p>
            <a:pPr>
              <a:buFont typeface="Wingdings" panose="05000000000000000000" pitchFamily="2" charset="2"/>
              <a:buChar char="§"/>
            </a:pPr>
            <a:r>
              <a:rPr lang="tr-TR" sz="2800" b="0" i="0" dirty="0">
                <a:effectLst/>
                <a:latin typeface="+mj-lt"/>
              </a:rPr>
              <a:t>Bazılarımız arkadaşlarımızla, sevdiklerimizle dertleşmeyi seçerken, bazılarımız da spor ve egzersiz yaparak, gezerek, yürüyüşe çıkarak, televizyon izleyerek ya da uyuyarak sıkıntılarla başa çıkmaya çalışmaktadır. Özellikle neyin bizde strese yol açtığını bilmemiz gerekir. Eğer yaşadığımız stresin nedenini bilebilirsek, bununla başa çıkmak için uygun müdahaleleri daha kolay bir biçimde seçebiliriz.</a:t>
            </a:r>
            <a:br>
              <a:rPr lang="tr-TR" sz="2800" dirty="0">
                <a:latin typeface="+mj-lt"/>
              </a:rPr>
            </a:br>
            <a:endParaRPr lang="tr-TR" sz="2800" dirty="0">
              <a:latin typeface="+mj-lt"/>
            </a:endParaRPr>
          </a:p>
        </p:txBody>
      </p:sp>
    </p:spTree>
    <p:extLst>
      <p:ext uri="{BB962C8B-B14F-4D97-AF65-F5344CB8AC3E}">
        <p14:creationId xmlns:p14="http://schemas.microsoft.com/office/powerpoint/2010/main" val="36515245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bun">
  <a:themeElements>
    <a:clrScheme name="Savo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26B02"/>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6728D11B-929E-4324-91B0-4A4DA4CAC3DD}"/>
    </a:ext>
  </a:extLst>
</a:theme>
</file>

<file path=docProps/app.xml><?xml version="1.0" encoding="utf-8"?>
<Properties xmlns="http://schemas.openxmlformats.org/officeDocument/2006/extended-properties" xmlns:vt="http://schemas.openxmlformats.org/officeDocument/2006/docPropsVTypes">
  <Template>TM03457510[[fn=Sabun]]</Template>
  <TotalTime>100</TotalTime>
  <Words>574</Words>
  <Application>Microsoft Office PowerPoint</Application>
  <PresentationFormat>Geniş ekran</PresentationFormat>
  <Paragraphs>68</Paragraphs>
  <Slides>16</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16</vt:i4>
      </vt:variant>
    </vt:vector>
  </HeadingPairs>
  <TitlesOfParts>
    <vt:vector size="22" baseType="lpstr">
      <vt:lpstr>Arial</vt:lpstr>
      <vt:lpstr>Century Gothic</vt:lpstr>
      <vt:lpstr>Mongolian Baiti</vt:lpstr>
      <vt:lpstr>Open Sans</vt:lpstr>
      <vt:lpstr>Wingdings</vt:lpstr>
      <vt:lpstr>Sabun</vt:lpstr>
      <vt:lpstr>YAŞAM ZORLUKLARIYLA BAŞA ÇIKMA / PSİKOLOJİK SAĞLAMLIK</vt:lpstr>
      <vt:lpstr> İÇİNDEKİLER</vt:lpstr>
      <vt:lpstr>Psikolojik sağlamlık nedir ?</vt:lpstr>
      <vt:lpstr>Aile içi şiddet, stres ve travma.</vt:lpstr>
      <vt:lpstr>Stres ve Travma sonrasında görülen belirtiler nelerdir ?</vt:lpstr>
      <vt:lpstr>Fiziksel belirtiler</vt:lpstr>
      <vt:lpstr>Duygusal belirtiler</vt:lpstr>
      <vt:lpstr>Zihinsel belirtiler</vt:lpstr>
      <vt:lpstr>Stres ve zorluklar karşısında neler yapabiliriz ?</vt:lpstr>
      <vt:lpstr>Kendimizi kötü hissettiğimizde ne yapabiliriz ?</vt:lpstr>
      <vt:lpstr>Stresle nasıl başa çıkarız ?</vt:lpstr>
      <vt:lpstr>PowerPoint Sunusu</vt:lpstr>
      <vt:lpstr>Psikolojik dayanıklılık</vt:lpstr>
      <vt:lpstr>PowerPoint Sunusu</vt:lpstr>
      <vt:lpstr>Dayanıklı olmak için neye ihtiyacımız var ?</vt:lpstr>
      <vt:lpstr>Daha dayanıklı olabilmek için öneriler…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YAŞAM ZORLUKLARIYLA BAŞA ÇIKMA / PSİKOLOJİK SAĞLAMLIK</dc:title>
  <dc:creator>Efe Özarslan</dc:creator>
  <cp:lastModifiedBy>Efe Özarslan</cp:lastModifiedBy>
  <cp:revision>12</cp:revision>
  <dcterms:created xsi:type="dcterms:W3CDTF">2021-05-16T12:36:36Z</dcterms:created>
  <dcterms:modified xsi:type="dcterms:W3CDTF">2021-05-16T14:17:09Z</dcterms:modified>
</cp:coreProperties>
</file>